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جـــه وفدانــي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جــه</a:t>
            </a:r>
            <a:r>
              <a:rPr lang="ar-EG" sz="8000" b="1" dirty="0">
                <a:solidFill>
                  <a:srgbClr val="00582A"/>
                </a:solidFill>
              </a:rPr>
              <a:t> وفـداني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مات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وقام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ودعاني لــيه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هـا </a:t>
            </a:r>
            <a:r>
              <a:rPr lang="ar-EG" sz="8000" b="1" dirty="0" err="1">
                <a:solidFill>
                  <a:srgbClr val="00582A"/>
                </a:solidFill>
              </a:rPr>
              <a:t>يـجي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لحظة وثواني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ياخـــدني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مكــاني فــيه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8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err="1"/>
              <a:t>دا</a:t>
            </a:r>
            <a:r>
              <a:rPr lang="ar-EG" sz="6600" b="1" dirty="0"/>
              <a:t> مكــاني مدفوع </a:t>
            </a:r>
          </a:p>
          <a:p>
            <a:pPr algn="ctr"/>
            <a:r>
              <a:rPr lang="ar-EG" sz="6600" b="1" dirty="0"/>
              <a:t>فيـــــه دم ثميـــن</a:t>
            </a:r>
          </a:p>
          <a:p>
            <a:pPr algn="ctr"/>
            <a:r>
              <a:rPr lang="ar-EG" sz="6600" b="1" dirty="0" err="1"/>
              <a:t>دا</a:t>
            </a:r>
            <a:r>
              <a:rPr lang="ar-EG" sz="6600" b="1" dirty="0"/>
              <a:t> مكاني مصنوع</a:t>
            </a:r>
          </a:p>
          <a:p>
            <a:pPr algn="ctr"/>
            <a:r>
              <a:rPr lang="ar-EG" sz="6600" b="1" dirty="0"/>
              <a:t>من حــجر كــريـم</a:t>
            </a:r>
          </a:p>
          <a:p>
            <a:pPr algn="ctr"/>
            <a:r>
              <a:rPr lang="ar-EG" sz="6600" b="1" dirty="0" err="1"/>
              <a:t>دا</a:t>
            </a:r>
            <a:r>
              <a:rPr lang="ar-EG" sz="6600" b="1" dirty="0"/>
              <a:t> مكــــان شمسه</a:t>
            </a:r>
          </a:p>
          <a:p>
            <a:pPr algn="ctr"/>
            <a:r>
              <a:rPr lang="ar-EG" sz="6600" b="1" dirty="0"/>
              <a:t>الــــــرب العظــيم</a:t>
            </a: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4183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جــه</a:t>
            </a:r>
            <a:r>
              <a:rPr lang="ar-EG" sz="8000" b="1" dirty="0">
                <a:solidFill>
                  <a:srgbClr val="00582A"/>
                </a:solidFill>
              </a:rPr>
              <a:t> وفـداني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مات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وقام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ودعاني لــيه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هـا </a:t>
            </a:r>
            <a:r>
              <a:rPr lang="ar-EG" sz="8000" b="1" dirty="0" err="1">
                <a:solidFill>
                  <a:srgbClr val="00582A"/>
                </a:solidFill>
              </a:rPr>
              <a:t>يـجي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لحظة وثواني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ياخـــدني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مكــاني فــيه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تعـــالى </a:t>
            </a:r>
            <a:r>
              <a:rPr lang="ar-EG" sz="6600" b="1" dirty="0" err="1"/>
              <a:t>دا</a:t>
            </a:r>
            <a:r>
              <a:rPr lang="ar-EG" sz="6600" b="1" dirty="0"/>
              <a:t> القـلـب</a:t>
            </a:r>
          </a:p>
          <a:p>
            <a:pPr algn="ctr"/>
            <a:r>
              <a:rPr lang="ar-EG" sz="6600" b="1" dirty="0"/>
              <a:t>مليــــان اشتيـــاق</a:t>
            </a:r>
          </a:p>
          <a:p>
            <a:pPr algn="ctr"/>
            <a:r>
              <a:rPr lang="ar-EG" sz="6600" b="1" dirty="0"/>
              <a:t>ورجانا أن نـــراك</a:t>
            </a:r>
          </a:p>
          <a:p>
            <a:pPr algn="ctr"/>
            <a:r>
              <a:rPr lang="ar-EG" sz="6600" b="1" dirty="0"/>
              <a:t>فـــــي سمــــــــاك</a:t>
            </a:r>
          </a:p>
          <a:p>
            <a:pPr algn="ctr"/>
            <a:r>
              <a:rPr lang="ar-EG" sz="6600" b="1" dirty="0"/>
              <a:t>نفــرح حيث نكـون</a:t>
            </a:r>
          </a:p>
          <a:p>
            <a:pPr algn="ctr"/>
            <a:r>
              <a:rPr lang="ar-EG" sz="6600" b="1" dirty="0"/>
              <a:t>دومــــــًا معـــــــاك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4183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جــه</a:t>
            </a:r>
            <a:r>
              <a:rPr lang="ar-EG" sz="8000" b="1" dirty="0">
                <a:solidFill>
                  <a:srgbClr val="00582A"/>
                </a:solidFill>
              </a:rPr>
              <a:t> وفـداني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مات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وقام </a:t>
            </a:r>
            <a:r>
              <a:rPr lang="ar-EG" sz="8000" b="1" dirty="0" err="1">
                <a:solidFill>
                  <a:srgbClr val="00582A"/>
                </a:solidFill>
              </a:rPr>
              <a:t>علشاني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ودعاني لــيه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31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هـا </a:t>
            </a:r>
            <a:r>
              <a:rPr lang="ar-EG" sz="8000" b="1" dirty="0" err="1">
                <a:solidFill>
                  <a:srgbClr val="00582A"/>
                </a:solidFill>
              </a:rPr>
              <a:t>يـجي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لحظة وثواني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ياخـــدني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تــاني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مكــاني فــيه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8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92</Words>
  <Application>Microsoft Office PowerPoint</Application>
  <PresentationFormat>عرض على الشاشة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321</cp:revision>
  <dcterms:created xsi:type="dcterms:W3CDTF">2021-12-07T14:30:00Z</dcterms:created>
  <dcterms:modified xsi:type="dcterms:W3CDTF">2024-07-09T08:03:06Z</dcterms:modified>
</cp:coreProperties>
</file>