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جوايـــا</a:t>
            </a:r>
            <a:r>
              <a:rPr lang="ar-EG" sz="7200" b="1" dirty="0"/>
              <a:t> حنيـــن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87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 err="1">
                <a:latin typeface="Arial" charset="0"/>
              </a:rPr>
              <a:t>جوايا</a:t>
            </a:r>
            <a:r>
              <a:rPr lang="ar-EG" sz="6000" b="1" dirty="0">
                <a:latin typeface="Arial" charset="0"/>
              </a:rPr>
              <a:t>  </a:t>
            </a:r>
            <a:r>
              <a:rPr lang="ar-EG" sz="6000" b="1" dirty="0" err="1">
                <a:latin typeface="Arial" charset="0"/>
              </a:rPr>
              <a:t>جوايا</a:t>
            </a:r>
            <a:r>
              <a:rPr lang="ar-EG" sz="6000" b="1" dirty="0">
                <a:latin typeface="Arial" charset="0"/>
              </a:rPr>
              <a:t> حنين</a:t>
            </a:r>
          </a:p>
          <a:p>
            <a:pPr algn="ctr"/>
            <a:r>
              <a:rPr lang="ar-EG" sz="6000" b="1" dirty="0" err="1">
                <a:latin typeface="Arial" charset="0"/>
              </a:rPr>
              <a:t>جوايا</a:t>
            </a:r>
            <a:r>
              <a:rPr lang="ar-EG" sz="6000" b="1" dirty="0">
                <a:latin typeface="Arial" charset="0"/>
              </a:rPr>
              <a:t>  </a:t>
            </a:r>
            <a:r>
              <a:rPr lang="ar-EG" sz="6000" b="1" dirty="0" err="1">
                <a:latin typeface="Arial" charset="0"/>
              </a:rPr>
              <a:t>جوايا</a:t>
            </a:r>
            <a:r>
              <a:rPr lang="ar-EG" sz="6000" b="1" dirty="0">
                <a:latin typeface="Arial" charset="0"/>
              </a:rPr>
              <a:t> </a:t>
            </a:r>
            <a:r>
              <a:rPr lang="ar-EG" sz="6000" b="1" dirty="0" err="1">
                <a:latin typeface="Arial" charset="0"/>
              </a:rPr>
              <a:t>انين</a:t>
            </a:r>
            <a:endParaRPr lang="ar-EG" sz="6000" b="1" dirty="0">
              <a:latin typeface="Arial" charset="0"/>
            </a:endParaRPr>
          </a:p>
          <a:p>
            <a:pPr algn="ctr"/>
            <a:r>
              <a:rPr lang="ar-EG" sz="6000" b="1" dirty="0">
                <a:latin typeface="Arial" charset="0"/>
              </a:rPr>
              <a:t>لشيء </a:t>
            </a:r>
            <a:r>
              <a:rPr lang="ar-EG" sz="6000" b="1" dirty="0" err="1">
                <a:latin typeface="Arial" charset="0"/>
              </a:rPr>
              <a:t>او</a:t>
            </a:r>
            <a:r>
              <a:rPr lang="ar-EG" sz="6000" b="1" dirty="0">
                <a:latin typeface="Arial" charset="0"/>
              </a:rPr>
              <a:t> لشخص </a:t>
            </a:r>
          </a:p>
          <a:p>
            <a:pPr algn="ctr"/>
            <a:r>
              <a:rPr lang="ar-EG" sz="6000" b="1" dirty="0">
                <a:latin typeface="Arial" charset="0"/>
              </a:rPr>
              <a:t>مش عارف </a:t>
            </a:r>
            <a:r>
              <a:rPr lang="ar-EG" sz="6000" b="1" dirty="0" err="1">
                <a:latin typeface="Arial" charset="0"/>
              </a:rPr>
              <a:t>مين</a:t>
            </a:r>
            <a:endParaRPr lang="ar-EG" sz="6000" b="1" dirty="0">
              <a:latin typeface="Arial" charset="0"/>
            </a:endParaRPr>
          </a:p>
          <a:p>
            <a:pPr algn="ctr"/>
            <a:r>
              <a:rPr lang="ar-EG" sz="6000" b="1" dirty="0">
                <a:latin typeface="Arial" charset="0"/>
              </a:rPr>
              <a:t>بيه مولود </a:t>
            </a:r>
            <a:r>
              <a:rPr lang="ar-EG" sz="6000" b="1" dirty="0" err="1">
                <a:latin typeface="Arial" charset="0"/>
              </a:rPr>
              <a:t>بيروح</a:t>
            </a:r>
            <a:r>
              <a:rPr lang="ar-EG" sz="6000" b="1" dirty="0">
                <a:latin typeface="Arial" charset="0"/>
              </a:rPr>
              <a:t> ويعود</a:t>
            </a:r>
          </a:p>
          <a:p>
            <a:pPr algn="ctr"/>
            <a:r>
              <a:rPr lang="ar-EG" sz="6000" b="1" dirty="0">
                <a:latin typeface="Arial" charset="0"/>
              </a:rPr>
              <a:t>فيه غربة </a:t>
            </a:r>
            <a:r>
              <a:rPr lang="ar-EG" sz="6000" b="1" dirty="0" err="1">
                <a:latin typeface="Arial" charset="0"/>
              </a:rPr>
              <a:t>جوايا</a:t>
            </a:r>
            <a:r>
              <a:rPr lang="ar-EG" sz="6000" b="1" dirty="0">
                <a:latin typeface="Arial" charset="0"/>
              </a:rPr>
              <a:t> </a:t>
            </a:r>
            <a:endParaRPr lang="en-US" sz="60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3400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+ أنا </a:t>
            </a:r>
            <a:r>
              <a:rPr lang="ar-EG" sz="6600" b="1" dirty="0" err="1">
                <a:solidFill>
                  <a:srgbClr val="00582A"/>
                </a:solidFill>
                <a:latin typeface="Arial" charset="0"/>
              </a:rPr>
              <a:t>وانت</a:t>
            </a:r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 وهي</a:t>
            </a:r>
          </a:p>
          <a:p>
            <a:pPr algn="ctr"/>
            <a:r>
              <a:rPr lang="ar-EG" sz="6600" b="1" dirty="0" err="1">
                <a:solidFill>
                  <a:srgbClr val="00582A"/>
                </a:solidFill>
                <a:latin typeface="Arial" charset="0"/>
              </a:rPr>
              <a:t>تايهين</a:t>
            </a:r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 في بلاد الغربة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مش غربة دار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ولا بلدان ولا أسفار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فيه غربة </a:t>
            </a:r>
            <a:r>
              <a:rPr lang="ar-EG" sz="6600" b="1" dirty="0" err="1">
                <a:solidFill>
                  <a:srgbClr val="00582A"/>
                </a:solidFill>
                <a:latin typeface="Arial" charset="0"/>
              </a:rPr>
              <a:t>جوايا</a:t>
            </a:r>
            <a:endParaRPr lang="en-US" sz="66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205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latin typeface="Arial" charset="0"/>
              </a:rPr>
              <a:t>وحدي وسط الزحام</a:t>
            </a:r>
          </a:p>
          <a:p>
            <a:pPr algn="ctr"/>
            <a:r>
              <a:rPr lang="ar-EG" sz="6600" b="1" dirty="0">
                <a:latin typeface="Arial" charset="0"/>
              </a:rPr>
              <a:t>وحدي وضاع الكلام</a:t>
            </a:r>
          </a:p>
          <a:p>
            <a:pPr algn="ctr"/>
            <a:r>
              <a:rPr lang="ar-EG" sz="6600" b="1" dirty="0">
                <a:latin typeface="Arial" charset="0"/>
              </a:rPr>
              <a:t>أوقات </a:t>
            </a:r>
            <a:r>
              <a:rPr lang="ar-EG" sz="6600" b="1" dirty="0" err="1">
                <a:latin typeface="Arial" charset="0"/>
              </a:rPr>
              <a:t>بتفوت</a:t>
            </a:r>
            <a:r>
              <a:rPr lang="ar-EG" sz="6600" b="1" dirty="0">
                <a:latin typeface="Arial" charset="0"/>
              </a:rPr>
              <a:t> وتغيب الشمس</a:t>
            </a:r>
          </a:p>
          <a:p>
            <a:pPr algn="ctr"/>
            <a:r>
              <a:rPr lang="ar-EG" sz="6600" b="1" dirty="0">
                <a:latin typeface="Arial" charset="0"/>
              </a:rPr>
              <a:t>والغربة تسود وتملا النفس</a:t>
            </a:r>
          </a:p>
          <a:p>
            <a:pPr algn="ctr"/>
            <a:r>
              <a:rPr lang="ar-EG" sz="6600" b="1" dirty="0">
                <a:latin typeface="Arial" charset="0"/>
              </a:rPr>
              <a:t>فيه غربة </a:t>
            </a:r>
            <a:r>
              <a:rPr lang="ar-EG" sz="6600" b="1" dirty="0" err="1">
                <a:latin typeface="Arial" charset="0"/>
              </a:rPr>
              <a:t>جوايا</a:t>
            </a:r>
            <a:endParaRPr lang="en-US" sz="66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205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+ أنا </a:t>
            </a:r>
            <a:r>
              <a:rPr lang="ar-EG" sz="6600" b="1" dirty="0" err="1">
                <a:solidFill>
                  <a:srgbClr val="00582A"/>
                </a:solidFill>
                <a:latin typeface="Arial" charset="0"/>
              </a:rPr>
              <a:t>وانت</a:t>
            </a:r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 وهي</a:t>
            </a:r>
          </a:p>
          <a:p>
            <a:pPr algn="ctr"/>
            <a:r>
              <a:rPr lang="ar-EG" sz="6600" b="1" dirty="0" err="1">
                <a:solidFill>
                  <a:srgbClr val="00582A"/>
                </a:solidFill>
                <a:latin typeface="Arial" charset="0"/>
              </a:rPr>
              <a:t>تايهين</a:t>
            </a:r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 في بلاد الغربة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مش غربة دار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ولا بلدان ولا أسفار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فيه غربة </a:t>
            </a:r>
            <a:r>
              <a:rPr lang="ar-EG" sz="6600" b="1" dirty="0" err="1">
                <a:solidFill>
                  <a:srgbClr val="00582A"/>
                </a:solidFill>
                <a:latin typeface="Arial" charset="0"/>
              </a:rPr>
              <a:t>جوايا</a:t>
            </a:r>
            <a:endParaRPr lang="en-US" sz="66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latin typeface="Arial" charset="0"/>
              </a:rPr>
              <a:t>عايش </a:t>
            </a:r>
            <a:r>
              <a:rPr lang="ar-EG" sz="6600" b="1" dirty="0" err="1">
                <a:latin typeface="Arial" charset="0"/>
              </a:rPr>
              <a:t>باصرخ</a:t>
            </a:r>
            <a:r>
              <a:rPr lang="ar-EG" sz="6600" b="1" dirty="0">
                <a:latin typeface="Arial" charset="0"/>
              </a:rPr>
              <a:t> غريب</a:t>
            </a:r>
          </a:p>
          <a:p>
            <a:pPr algn="ctr"/>
            <a:r>
              <a:rPr lang="ar-EG" sz="6600" b="1" dirty="0" err="1">
                <a:latin typeface="Arial" charset="0"/>
              </a:rPr>
              <a:t>حاير</a:t>
            </a:r>
            <a:r>
              <a:rPr lang="ar-EG" sz="6600" b="1" dirty="0">
                <a:latin typeface="Arial" charset="0"/>
              </a:rPr>
              <a:t> عن ربي بعيد</a:t>
            </a:r>
          </a:p>
          <a:p>
            <a:pPr algn="ctr"/>
            <a:r>
              <a:rPr lang="ar-EG" sz="6600" b="1" dirty="0">
                <a:latin typeface="Arial" charset="0"/>
              </a:rPr>
              <a:t>صوت </a:t>
            </a:r>
            <a:r>
              <a:rPr lang="ar-EG" sz="6600" b="1" dirty="0" err="1">
                <a:latin typeface="Arial" charset="0"/>
              </a:rPr>
              <a:t>بيقول</a:t>
            </a:r>
            <a:r>
              <a:rPr lang="ar-EG" sz="6600" b="1" dirty="0">
                <a:latin typeface="Arial" charset="0"/>
              </a:rPr>
              <a:t> </a:t>
            </a:r>
            <a:r>
              <a:rPr lang="ar-EG" sz="6600" b="1" dirty="0" err="1">
                <a:latin typeface="Arial" charset="0"/>
              </a:rPr>
              <a:t>جوايا</a:t>
            </a:r>
            <a:r>
              <a:rPr lang="ar-EG" sz="6600" b="1" dirty="0">
                <a:latin typeface="Arial" charset="0"/>
              </a:rPr>
              <a:t> بهمس</a:t>
            </a:r>
          </a:p>
          <a:p>
            <a:pPr algn="ctr"/>
            <a:r>
              <a:rPr lang="ar-EG" sz="6600" b="1" dirty="0">
                <a:latin typeface="Arial" charset="0"/>
              </a:rPr>
              <a:t>عُدْ له اليوم </a:t>
            </a:r>
            <a:r>
              <a:rPr lang="ar-EG" sz="6600" b="1" dirty="0" err="1">
                <a:latin typeface="Arial" charset="0"/>
              </a:rPr>
              <a:t>هايداوي</a:t>
            </a:r>
            <a:r>
              <a:rPr lang="ar-EG" sz="6600" b="1" dirty="0">
                <a:latin typeface="Arial" charset="0"/>
              </a:rPr>
              <a:t> الأمس</a:t>
            </a:r>
          </a:p>
          <a:p>
            <a:pPr algn="ctr"/>
            <a:r>
              <a:rPr lang="ar-EG" sz="6600" b="1" dirty="0">
                <a:latin typeface="Arial" charset="0"/>
              </a:rPr>
              <a:t>وانس </a:t>
            </a:r>
            <a:r>
              <a:rPr lang="ar-EG" sz="6600" b="1" dirty="0" err="1">
                <a:latin typeface="Arial" charset="0"/>
              </a:rPr>
              <a:t>معاه</a:t>
            </a:r>
            <a:r>
              <a:rPr lang="ar-EG" sz="6600" b="1" dirty="0">
                <a:latin typeface="Arial" charset="0"/>
              </a:rPr>
              <a:t> الغربة</a:t>
            </a:r>
            <a:endParaRPr lang="en-US" sz="66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729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+ أنا </a:t>
            </a:r>
            <a:r>
              <a:rPr lang="ar-EG" sz="6600" b="1" dirty="0" err="1">
                <a:solidFill>
                  <a:srgbClr val="00582A"/>
                </a:solidFill>
                <a:latin typeface="Arial" charset="0"/>
              </a:rPr>
              <a:t>وانت</a:t>
            </a:r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 وهي</a:t>
            </a:r>
          </a:p>
          <a:p>
            <a:pPr algn="ctr"/>
            <a:r>
              <a:rPr lang="ar-EG" sz="6600" b="1" dirty="0" err="1">
                <a:solidFill>
                  <a:srgbClr val="00582A"/>
                </a:solidFill>
                <a:latin typeface="Arial" charset="0"/>
              </a:rPr>
              <a:t>تايهين</a:t>
            </a:r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 في بلاد الغربة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مش غربة دار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ولا بلدان ولا أسفار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  <a:latin typeface="Arial" charset="0"/>
              </a:rPr>
              <a:t>فيه غربة </a:t>
            </a:r>
            <a:r>
              <a:rPr lang="ar-EG" sz="6600" b="1" dirty="0" err="1">
                <a:solidFill>
                  <a:srgbClr val="00582A"/>
                </a:solidFill>
                <a:latin typeface="Arial" charset="0"/>
              </a:rPr>
              <a:t>جوايا</a:t>
            </a:r>
            <a:endParaRPr lang="en-US" sz="66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2106</TotalTime>
  <Words>112</Words>
  <Application>Microsoft Office PowerPoint</Application>
  <PresentationFormat>عرض على الشاشة (4:3)</PresentationFormat>
  <Paragraphs>33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320</cp:revision>
  <dcterms:created xsi:type="dcterms:W3CDTF">2021-12-07T14:30:00Z</dcterms:created>
  <dcterms:modified xsi:type="dcterms:W3CDTF">2024-07-09T08:09:08Z</dcterms:modified>
</cp:coreProperties>
</file>