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جوايا</a:t>
            </a:r>
            <a:r>
              <a:rPr lang="ar-EG" sz="7200" b="1" dirty="0"/>
              <a:t> شعر وزجل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7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 err="1">
                <a:solidFill>
                  <a:srgbClr val="001E0E"/>
                </a:solidFill>
              </a:rPr>
              <a:t>جوايا</a:t>
            </a:r>
            <a:r>
              <a:rPr lang="ar-SA" sz="7200" b="1" dirty="0">
                <a:solidFill>
                  <a:srgbClr val="001E0E"/>
                </a:solidFill>
              </a:rPr>
              <a:t> شعر </a:t>
            </a:r>
            <a:r>
              <a:rPr lang="ar-SA" sz="7200" b="1" dirty="0" err="1">
                <a:solidFill>
                  <a:srgbClr val="001E0E"/>
                </a:solidFill>
              </a:rPr>
              <a:t>و</a:t>
            </a:r>
            <a:r>
              <a:rPr lang="ar-SA" sz="7200" b="1" dirty="0">
                <a:solidFill>
                  <a:srgbClr val="001E0E"/>
                </a:solidFill>
              </a:rPr>
              <a:t> زجل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 err="1">
                <a:solidFill>
                  <a:srgbClr val="001E0E"/>
                </a:solidFill>
              </a:rPr>
              <a:t>هاقوله</a:t>
            </a:r>
            <a:r>
              <a:rPr lang="ar-SA" sz="7200" b="1" dirty="0">
                <a:solidFill>
                  <a:srgbClr val="001E0E"/>
                </a:solidFill>
              </a:rPr>
              <a:t> للمحبوب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إ</a:t>
            </a:r>
            <a:r>
              <a:rPr lang="ar-SA" sz="7200" b="1" dirty="0" err="1">
                <a:solidFill>
                  <a:srgbClr val="001E0E"/>
                </a:solidFill>
              </a:rPr>
              <a:t>لل</a:t>
            </a:r>
            <a:r>
              <a:rPr lang="ar-EG" sz="7200" b="1" dirty="0">
                <a:solidFill>
                  <a:srgbClr val="001E0E"/>
                </a:solidFill>
              </a:rPr>
              <a:t>ي</a:t>
            </a:r>
            <a:r>
              <a:rPr lang="ar-SA" sz="7200" b="1" dirty="0">
                <a:solidFill>
                  <a:srgbClr val="001E0E"/>
                </a:solidFill>
              </a:rPr>
              <a:t> عشان</a:t>
            </a:r>
            <a:r>
              <a:rPr lang="ar-EG" sz="7200" b="1" dirty="0">
                <a:solidFill>
                  <a:srgbClr val="001E0E"/>
                </a:solidFill>
              </a:rPr>
              <a:t>ي</a:t>
            </a:r>
            <a:r>
              <a:rPr lang="ar-SA" sz="7200" b="1" dirty="0">
                <a:solidFill>
                  <a:srgbClr val="001E0E"/>
                </a:solidFill>
              </a:rPr>
              <a:t> بذل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</a:rPr>
              <a:t> </a:t>
            </a:r>
            <a:r>
              <a:rPr lang="ar-SA" sz="7200" b="1" dirty="0">
                <a:solidFill>
                  <a:srgbClr val="001E0E"/>
                </a:solidFill>
              </a:rPr>
              <a:t>نفسه ومات مصلوب</a:t>
            </a:r>
            <a:r>
              <a:rPr lang="en-US" sz="7200" b="1" dirty="0">
                <a:solidFill>
                  <a:srgbClr val="001E0E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ده هو وحده ال</a:t>
            </a:r>
            <a:r>
              <a:rPr lang="ar-EG" sz="7200" b="1" dirty="0">
                <a:solidFill>
                  <a:srgbClr val="001E0E"/>
                </a:solidFill>
              </a:rPr>
              <a:t>أ</a:t>
            </a:r>
            <a:r>
              <a:rPr lang="ar-SA" sz="7200" b="1" dirty="0">
                <a:solidFill>
                  <a:srgbClr val="001E0E"/>
                </a:solidFill>
              </a:rPr>
              <a:t>مل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وهو طوق النجاة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ك</a:t>
            </a:r>
            <a:r>
              <a:rPr lang="ar-EG" sz="7200" b="1" dirty="0">
                <a:solidFill>
                  <a:srgbClr val="001E0E"/>
                </a:solidFill>
              </a:rPr>
              <a:t>ت</a:t>
            </a:r>
            <a:r>
              <a:rPr lang="ar-SA" sz="7200" b="1" dirty="0">
                <a:solidFill>
                  <a:srgbClr val="001E0E"/>
                </a:solidFill>
              </a:rPr>
              <a:t>بوا عنه </a:t>
            </a:r>
            <a:r>
              <a:rPr lang="ar-SA" sz="7200" b="1" dirty="0" err="1">
                <a:solidFill>
                  <a:srgbClr val="001E0E"/>
                </a:solidFill>
              </a:rPr>
              <a:t>الانبيا</a:t>
            </a:r>
            <a:r>
              <a:rPr lang="ar-EG" sz="7200" b="1" dirty="0">
                <a:solidFill>
                  <a:srgbClr val="001E0E"/>
                </a:solidFill>
              </a:rPr>
              <a:t>ء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 err="1">
                <a:solidFill>
                  <a:srgbClr val="001E0E"/>
                </a:solidFill>
              </a:rPr>
              <a:t>واتحقق</a:t>
            </a:r>
            <a:r>
              <a:rPr lang="ar-SA" sz="7200" b="1" dirty="0">
                <a:solidFill>
                  <a:srgbClr val="001E0E"/>
                </a:solidFill>
              </a:rPr>
              <a:t> المكتوب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هو بيده عمل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</a:t>
            </a:r>
            <a:r>
              <a:rPr lang="ar-EG" sz="7200" b="1" dirty="0">
                <a:solidFill>
                  <a:srgbClr val="001E0E"/>
                </a:solidFill>
              </a:rPr>
              <a:t>أ</a:t>
            </a:r>
            <a:r>
              <a:rPr lang="ar-SA" sz="7200" b="1" dirty="0">
                <a:solidFill>
                  <a:srgbClr val="001E0E"/>
                </a:solidFill>
              </a:rPr>
              <a:t>بدع  المخلوقات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هو في حبه احتمل 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الظلم حت</a:t>
            </a:r>
            <a:r>
              <a:rPr lang="ar-EG" sz="7200" b="1" dirty="0">
                <a:solidFill>
                  <a:srgbClr val="001E0E"/>
                </a:solidFill>
              </a:rPr>
              <a:t>ى</a:t>
            </a:r>
            <a:r>
              <a:rPr lang="ar-SA" sz="7200" b="1" dirty="0">
                <a:solidFill>
                  <a:srgbClr val="001E0E"/>
                </a:solidFill>
              </a:rPr>
              <a:t> الممات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وهو منذ ال</a:t>
            </a:r>
            <a:r>
              <a:rPr lang="ar-EG" sz="7200" b="1" dirty="0">
                <a:solidFill>
                  <a:srgbClr val="001E0E"/>
                </a:solidFill>
              </a:rPr>
              <a:t>أ</a:t>
            </a:r>
            <a:r>
              <a:rPr lang="ar-SA" sz="7200" b="1" dirty="0">
                <a:solidFill>
                  <a:srgbClr val="001E0E"/>
                </a:solidFill>
              </a:rPr>
              <a:t>زل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وهو رسم ال</a:t>
            </a:r>
            <a:r>
              <a:rPr lang="ar-EG" sz="7200" b="1" dirty="0">
                <a:solidFill>
                  <a:srgbClr val="001E0E"/>
                </a:solidFill>
              </a:rPr>
              <a:t>إ</a:t>
            </a:r>
            <a:r>
              <a:rPr lang="ar-SA" sz="7200" b="1" dirty="0">
                <a:solidFill>
                  <a:srgbClr val="001E0E"/>
                </a:solidFill>
              </a:rPr>
              <a:t>له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والقدرة والملك ليه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والنصرة والمعجزات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160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اسمك عجيب </a:t>
            </a:r>
            <a:r>
              <a:rPr lang="ar-SA" sz="7200" b="1" dirty="0" err="1">
                <a:solidFill>
                  <a:srgbClr val="001E0E"/>
                </a:solidFill>
              </a:rPr>
              <a:t>يايسوع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تتباهي بيه الشفاه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وتغني  ليك الجموع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تهدي </a:t>
            </a:r>
            <a:r>
              <a:rPr lang="ar-EG" sz="7200" b="1" dirty="0">
                <a:solidFill>
                  <a:srgbClr val="001E0E"/>
                </a:solidFill>
              </a:rPr>
              <a:t>إ</a:t>
            </a:r>
            <a:r>
              <a:rPr lang="ar-SA" sz="7200" b="1" dirty="0">
                <a:solidFill>
                  <a:srgbClr val="001E0E"/>
                </a:solidFill>
              </a:rPr>
              <a:t>ليك الحياة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solidFill>
                  <a:srgbClr val="001E0E"/>
                </a:solidFill>
              </a:rPr>
              <a:t>المجد ليك والخضوع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والقدرة ليك يا مليك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endParaRPr lang="ar-SA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والكل منك وليك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 وتحني ليك الجباه </a:t>
            </a:r>
            <a:endParaRPr lang="en-US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2105</TotalTime>
  <Words>98</Words>
  <Application>Microsoft Office PowerPoint</Application>
  <PresentationFormat>عرض على الشاشة (4:3)</PresentationFormat>
  <Paragraphs>32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2024-07-09T08:10:52Z</dcterms:modified>
</cp:coreProperties>
</file>