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حالاً تعالوا إلى المسيح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820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1-</a:t>
            </a:r>
          </a:p>
          <a:p>
            <a:pPr algn="ctr" rtl="1"/>
            <a:r>
              <a:rPr lang="ar-EG" sz="7200" b="1" dirty="0"/>
              <a:t>حالا تعالوا إلى المسيح</a:t>
            </a:r>
            <a:br>
              <a:rPr lang="ar-EG" sz="7200" b="1" dirty="0"/>
            </a:br>
            <a:r>
              <a:rPr lang="ar-EG" sz="7200" b="1" dirty="0"/>
              <a:t>يا من تعبتم بحملكم</a:t>
            </a:r>
            <a:br>
              <a:rPr lang="ar-EG" sz="7200" b="1" dirty="0"/>
            </a:br>
            <a:r>
              <a:rPr lang="ar-EG" sz="7200" b="1" dirty="0"/>
              <a:t>فهو الذي لطفه يريح</a:t>
            </a:r>
            <a:br>
              <a:rPr lang="ar-EG" sz="7200" b="1" dirty="0"/>
            </a:br>
            <a:r>
              <a:rPr lang="ar-EG" sz="7200" b="1" dirty="0"/>
              <a:t>من حمله ثقيل</a:t>
            </a: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5058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كل من يتخذ المسيح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ملجأ له فيستريح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يحيا سعيدا مزينا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ببــــره الجليـــل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40901"/>
            <a:ext cx="9982199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2-</a:t>
            </a:r>
          </a:p>
          <a:p>
            <a:pPr algn="ctr" rtl="1"/>
            <a:r>
              <a:rPr lang="ar-EG" sz="7200" b="1" dirty="0"/>
              <a:t>الرب قد قال أقبلوا</a:t>
            </a:r>
            <a:br>
              <a:rPr lang="ar-EG" sz="7200" b="1" dirty="0"/>
            </a:br>
            <a:r>
              <a:rPr lang="ar-EG" sz="7200" b="1" dirty="0"/>
              <a:t>إلي إني مريحكم</a:t>
            </a:r>
            <a:br>
              <a:rPr lang="ar-EG" sz="7200" b="1" dirty="0"/>
            </a:br>
            <a:r>
              <a:rPr lang="ar-EG" sz="7200" b="1" dirty="0"/>
              <a:t>فاسرعوا كي تظللوا</a:t>
            </a:r>
            <a:br>
              <a:rPr lang="ar-EG" sz="7200" b="1" dirty="0"/>
            </a:br>
            <a:r>
              <a:rPr lang="ar-EG" sz="7200" b="1" dirty="0"/>
              <a:t>بظله الظليل</a:t>
            </a: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609600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كل من يتخذ المسيح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ملجأ له فيستريح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يحيا سعيدا مزينا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ببــــره الجليـــل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23505"/>
            <a:ext cx="9982199" cy="9787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3-</a:t>
            </a:r>
          </a:p>
          <a:p>
            <a:pPr algn="ctr" rtl="1"/>
            <a:r>
              <a:rPr lang="ar-EG" sz="7200" b="1" dirty="0"/>
              <a:t>بدمه تشتفي </a:t>
            </a:r>
            <a:r>
              <a:rPr lang="ar-EG" sz="7200" b="1" dirty="0" err="1"/>
              <a:t>الخطاة</a:t>
            </a:r>
            <a:br>
              <a:rPr lang="ar-EG" sz="7200" b="1" dirty="0"/>
            </a:br>
            <a:r>
              <a:rPr lang="ar-EG" sz="7200" b="1" dirty="0"/>
              <a:t>وقربه مرتع الهناء</a:t>
            </a:r>
            <a:br>
              <a:rPr lang="ar-EG" sz="7200" b="1" dirty="0"/>
            </a:br>
            <a:r>
              <a:rPr lang="ar-EG" sz="7200" b="1" dirty="0"/>
              <a:t>وعنده مورد الحياة</a:t>
            </a:r>
            <a:br>
              <a:rPr lang="ar-EG" sz="7200" b="1" dirty="0"/>
            </a:br>
            <a:r>
              <a:rPr lang="ar-EG" sz="7200" b="1" dirty="0"/>
              <a:t>يروى به الغليل</a:t>
            </a:r>
          </a:p>
          <a:p>
            <a:pPr algn="ctr"/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252234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كل من يتخذ المسيح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ملجأ له فيستريح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يحيا سعيدا مزينا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ببــــره الجليـــل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2109</TotalTime>
  <Words>123</Words>
  <Application>Microsoft Office PowerPoint</Application>
  <PresentationFormat>عرض على الشاشة (4:3)</PresentationFormat>
  <Paragraphs>15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322</cp:revision>
  <dcterms:created xsi:type="dcterms:W3CDTF">2021-12-07T14:30:00Z</dcterms:created>
  <dcterms:modified xsi:type="dcterms:W3CDTF">2024-07-10T11:26:39Z</dcterms:modified>
</cp:coreProperties>
</file>