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428" r:id="rId3"/>
    <p:sldId id="429" r:id="rId4"/>
    <p:sldId id="430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حب عظيم قد سما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4636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6000" b="1" dirty="0">
                <a:solidFill>
                  <a:srgbClr val="001E0E"/>
                </a:solidFill>
              </a:rPr>
              <a:t>حبٌ عظيمٌ قد سما .. </a:t>
            </a:r>
            <a:br>
              <a:rPr lang="ar-EG" sz="6000" b="1" dirty="0">
                <a:solidFill>
                  <a:srgbClr val="001E0E"/>
                </a:solidFill>
              </a:rPr>
            </a:br>
            <a:r>
              <a:rPr lang="ar-SA" sz="6000" b="1" dirty="0">
                <a:solidFill>
                  <a:srgbClr val="001E0E"/>
                </a:solidFill>
              </a:rPr>
              <a:t>عن كل حبٍ في الورى</a:t>
            </a:r>
            <a:endParaRPr lang="en-US" sz="6000" dirty="0">
              <a:solidFill>
                <a:srgbClr val="001E0E"/>
              </a:solidFill>
            </a:endParaRPr>
          </a:p>
          <a:p>
            <a:pPr algn="ctr"/>
            <a:r>
              <a:rPr lang="ar-SA" sz="6000" b="1" dirty="0">
                <a:solidFill>
                  <a:srgbClr val="001E0E"/>
                </a:solidFill>
              </a:rPr>
              <a:t>أحب فادينا العلي .. </a:t>
            </a:r>
            <a:br>
              <a:rPr lang="ar-EG" sz="6000" b="1" dirty="0">
                <a:solidFill>
                  <a:srgbClr val="001E0E"/>
                </a:solidFill>
              </a:rPr>
            </a:br>
            <a:r>
              <a:rPr lang="ar-SA" sz="6000" b="1" dirty="0">
                <a:solidFill>
                  <a:srgbClr val="001E0E"/>
                </a:solidFill>
              </a:rPr>
              <a:t>محققاً كل المنى</a:t>
            </a:r>
            <a:r>
              <a:rPr lang="ar-EG" sz="6000" b="1" dirty="0">
                <a:solidFill>
                  <a:srgbClr val="001E0E"/>
                </a:solidFill>
              </a:rPr>
              <a:t> </a:t>
            </a:r>
            <a:endParaRPr lang="en-US" sz="6000" dirty="0">
              <a:solidFill>
                <a:srgbClr val="001E0E"/>
              </a:solidFill>
            </a:endParaRPr>
          </a:p>
          <a:p>
            <a:pPr algn="ctr"/>
            <a:r>
              <a:rPr lang="ar-EG" sz="6000" b="1" dirty="0">
                <a:solidFill>
                  <a:srgbClr val="001E0E"/>
                </a:solidFill>
              </a:rPr>
              <a:t>(</a:t>
            </a:r>
            <a:r>
              <a:rPr lang="ar-SA" sz="6000" b="1" dirty="0">
                <a:solidFill>
                  <a:srgbClr val="001E0E"/>
                </a:solidFill>
              </a:rPr>
              <a:t>من فرط حبه لنا .. </a:t>
            </a:r>
            <a:endParaRPr lang="ar-EG" sz="6000" b="1" dirty="0">
              <a:solidFill>
                <a:srgbClr val="001E0E"/>
              </a:solidFill>
            </a:endParaRPr>
          </a:p>
          <a:p>
            <a:pPr algn="ctr"/>
            <a:r>
              <a:rPr lang="ar-SA" sz="6000" b="1" dirty="0">
                <a:solidFill>
                  <a:srgbClr val="001E0E"/>
                </a:solidFill>
              </a:rPr>
              <a:t>عنّا صليبه اعتلى)2</a:t>
            </a:r>
            <a:endParaRPr lang="ar-EG" sz="6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144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6600" b="1" dirty="0">
                <a:solidFill>
                  <a:srgbClr val="001E0E"/>
                </a:solidFill>
              </a:rPr>
              <a:t>حبٌ عجيبٌ قد علا .. </a:t>
            </a:r>
            <a:br>
              <a:rPr lang="ar-EG" sz="6600" b="1" dirty="0">
                <a:solidFill>
                  <a:srgbClr val="001E0E"/>
                </a:solidFill>
              </a:rPr>
            </a:br>
            <a:r>
              <a:rPr lang="ar-SA" sz="6600" b="1" dirty="0">
                <a:solidFill>
                  <a:srgbClr val="001E0E"/>
                </a:solidFill>
              </a:rPr>
              <a:t>بلا حدودٍ داعياً</a:t>
            </a:r>
            <a:endParaRPr lang="en-US" sz="6600" dirty="0">
              <a:solidFill>
                <a:srgbClr val="001E0E"/>
              </a:solidFill>
            </a:endParaRPr>
          </a:p>
          <a:p>
            <a:pPr algn="ctr"/>
            <a:r>
              <a:rPr lang="ar-SA" sz="6600" b="1" dirty="0">
                <a:solidFill>
                  <a:srgbClr val="001E0E"/>
                </a:solidFill>
              </a:rPr>
              <a:t>أسرى الردى جميعهم </a:t>
            </a:r>
            <a:endParaRPr lang="ar-EG" sz="6600" b="1" dirty="0">
              <a:solidFill>
                <a:srgbClr val="001E0E"/>
              </a:solidFill>
            </a:endParaRPr>
          </a:p>
          <a:p>
            <a:pPr algn="ctr"/>
            <a:r>
              <a:rPr lang="ar-SA" sz="6600" b="1" dirty="0">
                <a:solidFill>
                  <a:srgbClr val="001E0E"/>
                </a:solidFill>
              </a:rPr>
              <a:t>بلطفه مناديا</a:t>
            </a:r>
          </a:p>
          <a:p>
            <a:pPr algn="ctr"/>
            <a:r>
              <a:rPr lang="ar-SA" sz="6600" b="1" dirty="0">
                <a:solidFill>
                  <a:srgbClr val="001E0E"/>
                </a:solidFill>
              </a:rPr>
              <a:t>(بذلت بالحب دمى .. </a:t>
            </a:r>
            <a:br>
              <a:rPr lang="ar-EG" sz="6600" b="1" dirty="0">
                <a:solidFill>
                  <a:srgbClr val="001E0E"/>
                </a:solidFill>
              </a:rPr>
            </a:br>
            <a:r>
              <a:rPr lang="ar-SA" sz="6600" b="1" dirty="0">
                <a:solidFill>
                  <a:srgbClr val="001E0E"/>
                </a:solidFill>
              </a:rPr>
              <a:t>ما رد حبي يا ترى؟)2</a:t>
            </a:r>
            <a:r>
              <a:rPr lang="en-US" sz="6600" dirty="0">
                <a:solidFill>
                  <a:srgbClr val="001E0E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76200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6600" b="1" dirty="0">
                <a:solidFill>
                  <a:srgbClr val="001E0E"/>
                </a:solidFill>
              </a:rPr>
              <a:t>هل تفتحنّ قلبك .. </a:t>
            </a:r>
            <a:br>
              <a:rPr lang="ar-EG" sz="6600" b="1" dirty="0">
                <a:solidFill>
                  <a:srgbClr val="001E0E"/>
                </a:solidFill>
              </a:rPr>
            </a:br>
            <a:r>
              <a:rPr lang="ar-SA" sz="6600" b="1" dirty="0">
                <a:solidFill>
                  <a:srgbClr val="001E0E"/>
                </a:solidFill>
              </a:rPr>
              <a:t>لمن أحب أولاً</a:t>
            </a:r>
            <a:endParaRPr lang="en-US" sz="6600" dirty="0">
              <a:solidFill>
                <a:srgbClr val="001E0E"/>
              </a:solidFill>
            </a:endParaRPr>
          </a:p>
          <a:p>
            <a:pPr algn="ctr"/>
            <a:r>
              <a:rPr lang="ar-SA" sz="6600" b="1" dirty="0">
                <a:solidFill>
                  <a:srgbClr val="001E0E"/>
                </a:solidFill>
              </a:rPr>
              <a:t>تعطيه أغلى ما </a:t>
            </a:r>
            <a:r>
              <a:rPr lang="ar-SA" sz="6600" b="1" dirty="0" err="1">
                <a:solidFill>
                  <a:srgbClr val="001E0E"/>
                </a:solidFill>
              </a:rPr>
              <a:t>لك</a:t>
            </a:r>
            <a:r>
              <a:rPr lang="ar-SA" sz="6600" b="1" dirty="0">
                <a:solidFill>
                  <a:srgbClr val="001E0E"/>
                </a:solidFill>
              </a:rPr>
              <a:t> .. </a:t>
            </a:r>
            <a:br>
              <a:rPr lang="ar-EG" sz="6600" b="1" dirty="0">
                <a:solidFill>
                  <a:srgbClr val="001E0E"/>
                </a:solidFill>
              </a:rPr>
            </a:br>
            <a:r>
              <a:rPr lang="ar-SA" sz="6600" b="1" dirty="0">
                <a:solidFill>
                  <a:srgbClr val="001E0E"/>
                </a:solidFill>
              </a:rPr>
              <a:t>تهديه عمراً كاملاً</a:t>
            </a:r>
          </a:p>
          <a:p>
            <a:pPr algn="ctr"/>
            <a:r>
              <a:rPr lang="ar-SA" sz="6600" b="1" dirty="0">
                <a:solidFill>
                  <a:srgbClr val="001E0E"/>
                </a:solidFill>
              </a:rPr>
              <a:t>(نظير ذا الحب الذي .. </a:t>
            </a:r>
            <a:br>
              <a:rPr lang="ar-EG" sz="6600" b="1" dirty="0">
                <a:solidFill>
                  <a:srgbClr val="001E0E"/>
                </a:solidFill>
              </a:rPr>
            </a:br>
            <a:r>
              <a:rPr lang="ar-SA" sz="6600" b="1" dirty="0">
                <a:solidFill>
                  <a:srgbClr val="001E0E"/>
                </a:solidFill>
              </a:rPr>
              <a:t>لأجلك ذاق الردى)2</a:t>
            </a:r>
            <a:r>
              <a:rPr lang="en-US" sz="6600" dirty="0">
                <a:solidFill>
                  <a:srgbClr val="001E0E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2108</TotalTime>
  <Words>91</Words>
  <Application>Microsoft Office PowerPoint</Application>
  <PresentationFormat>عرض على الشاشة (4:3)</PresentationFormat>
  <Paragraphs>13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322</cp:revision>
  <dcterms:created xsi:type="dcterms:W3CDTF">2021-12-07T14:30:00Z</dcterms:created>
  <dcterms:modified xsi:type="dcterms:W3CDTF">2024-07-10T11:33:21Z</dcterms:modified>
</cp:coreProperties>
</file>