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29" r:id="rId4"/>
    <p:sldId id="430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 يسوع </a:t>
            </a:r>
            <a:r>
              <a:rPr lang="ar-EG" sz="7200" b="1" dirty="0" err="1"/>
              <a:t>الفادي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94656"/>
            <a:ext cx="9982199" cy="867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حب يسوع </a:t>
            </a:r>
            <a:r>
              <a:rPr lang="ar-EG" sz="6000" b="1" dirty="0" err="1"/>
              <a:t>الفادي</a:t>
            </a:r>
            <a:r>
              <a:rPr lang="ar-EG" sz="6000" b="1" dirty="0"/>
              <a:t> يحير العقول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 أمامه لا أدري فما أنا أقول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(يحب </a:t>
            </a:r>
            <a:r>
              <a:rPr lang="ar-EG" sz="6000" b="1" dirty="0" err="1"/>
              <a:t>خاطي</a:t>
            </a:r>
            <a:r>
              <a:rPr lang="ar-EG" sz="6000" b="1" dirty="0"/>
              <a:t> مثلي ويترك السماء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 لكي يعيش مثلي في عالم الشقاء)2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3204"/>
            <a:ext cx="9982199" cy="93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في تعب وفقر قد عاش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ذا الملك في ألم وحزن وحمل ذا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(وكل ذا لأجلي ليفتح الطريق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فأدخل بحق في عهده الوفي)2</a:t>
            </a:r>
          </a:p>
          <a:p>
            <a:pPr algn="ctr">
              <a:lnSpc>
                <a:spcPct val="150000"/>
              </a:lnSpc>
            </a:pPr>
            <a:br>
              <a:rPr lang="ar-EG" sz="66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8456"/>
            <a:ext cx="9982199" cy="867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بصلبه فداني مخلصي المجيد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بموته أحياني أهدي له النشيد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(يحلو له نشيدي بالحب والتمجيد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مجداً مجداً لربي مجداً أنا سعيد)2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82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2024-07-10T11:34:03Z</dcterms:modified>
</cp:coreProperties>
</file>