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28" r:id="rId3"/>
    <p:sldId id="429" r:id="rId4"/>
    <p:sldId id="430" r:id="rId5"/>
    <p:sldId id="431" r:id="rId6"/>
    <p:sldId id="432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1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حبتني من كل قلبك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14400"/>
            <a:ext cx="9982199" cy="801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(</a:t>
            </a:r>
            <a:r>
              <a:rPr lang="ar-EG" sz="8000" b="1" dirty="0" err="1"/>
              <a:t>حبيتني</a:t>
            </a:r>
            <a:r>
              <a:rPr lang="ar-EG" sz="8000" b="1" dirty="0"/>
              <a:t> من كل قلبك </a:t>
            </a:r>
          </a:p>
          <a:p>
            <a:pPr algn="ctr" rtl="1"/>
            <a:r>
              <a:rPr lang="ar-EG" sz="8000" b="1" dirty="0"/>
              <a:t>واديتني أغلى ما عندك)2</a:t>
            </a:r>
            <a:br>
              <a:rPr lang="ar-EG" sz="8000" b="1" dirty="0"/>
            </a:br>
            <a:r>
              <a:rPr lang="ar-EG" sz="8000" b="1" dirty="0"/>
              <a:t>ابنك وحيدك يسوع </a:t>
            </a:r>
          </a:p>
          <a:p>
            <a:pPr algn="ctr" rtl="1"/>
            <a:r>
              <a:rPr lang="ar-EG" sz="8000" b="1" dirty="0"/>
              <a:t>اللي كان في حضنك</a:t>
            </a:r>
          </a:p>
          <a:p>
            <a:pPr algn="ctr"/>
            <a:br>
              <a:rPr lang="ar-EG" sz="8000" b="1" dirty="0"/>
            </a:br>
            <a:endParaRPr lang="en-US" sz="115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97180"/>
            <a:ext cx="9982199" cy="8923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( </a:t>
            </a:r>
            <a:r>
              <a:rPr lang="ar-EG" sz="6000" b="1" dirty="0" err="1"/>
              <a:t>حبيتني</a:t>
            </a:r>
            <a:r>
              <a:rPr lang="ar-EG" sz="6000" b="1" dirty="0"/>
              <a:t> أنا .. أنا .. انا المجرم</a:t>
            </a:r>
            <a:br>
              <a:rPr lang="ar-EG" sz="6000" b="1" dirty="0"/>
            </a:br>
            <a:r>
              <a:rPr lang="ar-EG" sz="6000" b="1" dirty="0" err="1"/>
              <a:t>الخاطي</a:t>
            </a:r>
            <a:r>
              <a:rPr lang="ar-EG" sz="6000" b="1" dirty="0"/>
              <a:t> اللي محكوم عليه بالموت</a:t>
            </a:r>
            <a:br>
              <a:rPr lang="ar-EG" sz="6600" b="1" dirty="0"/>
            </a:br>
            <a:r>
              <a:rPr lang="ar-EG" sz="6600" b="1" dirty="0"/>
              <a:t>اديتني ابنك الغالي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وقولت بدالي يموت )2</a:t>
            </a:r>
          </a:p>
          <a:p>
            <a:pPr algn="ctr">
              <a:lnSpc>
                <a:spcPct val="150000"/>
              </a:lnSpc>
            </a:pPr>
            <a:br>
              <a:rPr lang="ar-EG" sz="6600" b="1" dirty="0"/>
            </a:b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38503"/>
            <a:ext cx="9982199" cy="11705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(لم تشفق عليه )2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/>
              <a:t>سررت </a:t>
            </a:r>
            <a:r>
              <a:rPr lang="ar-EG" sz="8000" b="1" dirty="0" err="1"/>
              <a:t>ان</a:t>
            </a:r>
            <a:r>
              <a:rPr lang="ar-EG" sz="8000" b="1" dirty="0"/>
              <a:t> تسحقه 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 err="1"/>
              <a:t>عشاني</a:t>
            </a:r>
            <a:r>
              <a:rPr lang="ar-EG" sz="8000" b="1" dirty="0"/>
              <a:t> أنا </a:t>
            </a:r>
          </a:p>
          <a:p>
            <a:pPr algn="ctr" rtl="1">
              <a:lnSpc>
                <a:spcPct val="150000"/>
              </a:lnSpc>
            </a:pPr>
            <a:endParaRPr lang="ar-EG" sz="8000" b="1" dirty="0"/>
          </a:p>
          <a:p>
            <a:pPr algn="ctr">
              <a:lnSpc>
                <a:spcPct val="150000"/>
              </a:lnSpc>
            </a:pPr>
            <a:br>
              <a:rPr lang="ar-EG" sz="8000" b="1" dirty="0"/>
            </a:br>
            <a:endParaRPr lang="en-US" sz="115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44225"/>
            <a:ext cx="9982199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(وأنا لما أفكر في حبك </a:t>
            </a:r>
          </a:p>
          <a:p>
            <a:pPr algn="ctr" rtl="1"/>
            <a:r>
              <a:rPr lang="ar-EG" sz="8000" b="1" dirty="0" err="1"/>
              <a:t>وإزاي</a:t>
            </a:r>
            <a:r>
              <a:rPr lang="ar-EG" sz="8000" b="1" dirty="0"/>
              <a:t> ضحيت بابنك</a:t>
            </a:r>
            <a:br>
              <a:rPr lang="ar-EG" sz="8000" b="1" dirty="0"/>
            </a:br>
            <a:r>
              <a:rPr lang="ar-EG" sz="8000" b="1" dirty="0"/>
              <a:t>عشان تضمن لي عندك </a:t>
            </a:r>
          </a:p>
          <a:p>
            <a:pPr algn="ctr" rtl="1"/>
            <a:r>
              <a:rPr lang="ar-EG" sz="8000" b="1" dirty="0"/>
              <a:t>مكان في </a:t>
            </a:r>
            <a:r>
              <a:rPr lang="ar-EG" sz="8000" b="1" dirty="0" err="1"/>
              <a:t>السما</a:t>
            </a:r>
            <a:br>
              <a:rPr lang="ar-EG" sz="8000" b="1" dirty="0"/>
            </a:br>
            <a:endParaRPr lang="en-US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21621"/>
            <a:ext cx="9982199" cy="801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(قلبي يرقص يغني</a:t>
            </a:r>
          </a:p>
          <a:p>
            <a:pPr algn="ctr" rtl="1"/>
            <a:r>
              <a:rPr lang="ar-EG" sz="8000" b="1" dirty="0"/>
              <a:t> خطاياي شالها عني</a:t>
            </a:r>
            <a:br>
              <a:rPr lang="ar-EG" sz="8000" b="1" dirty="0"/>
            </a:br>
            <a:r>
              <a:rPr lang="ar-EG" sz="8000" b="1" dirty="0" err="1"/>
              <a:t>وقاللــي</a:t>
            </a:r>
            <a:r>
              <a:rPr lang="ar-EG" sz="8000" b="1" dirty="0"/>
              <a:t> </a:t>
            </a:r>
            <a:r>
              <a:rPr lang="ar-EG" sz="8000" b="1" dirty="0" err="1"/>
              <a:t>انـت</a:t>
            </a:r>
            <a:r>
              <a:rPr lang="ar-EG" sz="8000" b="1" dirty="0"/>
              <a:t> ابنـــي </a:t>
            </a:r>
          </a:p>
          <a:p>
            <a:pPr algn="ctr" rtl="1"/>
            <a:r>
              <a:rPr lang="ar-EG" sz="8000" b="1" dirty="0"/>
              <a:t>  ووارث في </a:t>
            </a:r>
            <a:r>
              <a:rPr lang="ar-EG" sz="8000" b="1" dirty="0" err="1"/>
              <a:t>السما</a:t>
            </a:r>
            <a:r>
              <a:rPr lang="ar-EG" sz="8000" b="1" dirty="0"/>
              <a:t> )2</a:t>
            </a:r>
          </a:p>
          <a:p>
            <a:pPr algn="ctr"/>
            <a:br>
              <a:rPr lang="ar-EG" sz="8000" b="1" dirty="0"/>
            </a:br>
            <a:endParaRPr lang="en-US" sz="115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2111</TotalTime>
  <Words>98</Words>
  <Application>Microsoft Office PowerPoint</Application>
  <PresentationFormat>عرض على الشاشة (4:3)</PresentationFormat>
  <Paragraphs>21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322</cp:revision>
  <dcterms:created xsi:type="dcterms:W3CDTF">2021-12-07T14:30:00Z</dcterms:created>
  <dcterms:modified xsi:type="dcterms:W3CDTF">2024-07-10T11:35:42Z</dcterms:modified>
</cp:coreProperties>
</file>