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28" r:id="rId3"/>
    <p:sldId id="429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حبك ثابت لا يتغير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67226"/>
            <a:ext cx="9982199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حبك ثابت لا يتغير</a:t>
            </a:r>
            <a:br>
              <a:rPr lang="ar-EG" sz="6600" b="1" dirty="0"/>
            </a:br>
            <a:r>
              <a:rPr lang="ar-EG" sz="6600" b="1" dirty="0"/>
              <a:t>أمانتك تعلو إلى الغمام</a:t>
            </a:r>
            <a:br>
              <a:rPr lang="ar-EG" sz="6600" b="1" dirty="0"/>
            </a:br>
            <a:r>
              <a:rPr lang="ar-EG" sz="6600" b="1" dirty="0"/>
              <a:t>و كالجبال يتسامى برك</a:t>
            </a:r>
            <a:br>
              <a:rPr lang="ar-EG" sz="6600" b="1" dirty="0"/>
            </a:br>
            <a:r>
              <a:rPr lang="ar-EG" sz="6600" b="1" dirty="0"/>
              <a:t>كأعماق البحار حكمتك </a:t>
            </a:r>
          </a:p>
          <a:p>
            <a:pPr algn="ctr" rtl="1"/>
            <a:r>
              <a:rPr lang="ar-EG" sz="6600" b="1" dirty="0"/>
              <a:t>وتأتي لي أنا</a:t>
            </a:r>
            <a:br>
              <a:rPr lang="ar-EG" sz="6600" b="1" dirty="0"/>
            </a:br>
            <a:endParaRPr lang="en-US" sz="8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142047"/>
            <a:ext cx="9982199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مالئاً قلبي بحنان قلبك</a:t>
            </a:r>
            <a:br>
              <a:rPr lang="ar-EG" sz="6600" b="1" dirty="0"/>
            </a:br>
            <a:r>
              <a:rPr lang="ar-EG" sz="6600" b="1" dirty="0"/>
              <a:t>أجد سلامي في ظل جناحيك</a:t>
            </a:r>
            <a:br>
              <a:rPr lang="ar-EG" sz="6600" b="1" dirty="0"/>
            </a:br>
            <a:r>
              <a:rPr lang="ar-EG" sz="6600" b="1" dirty="0"/>
              <a:t>تشبعني من كل خير بيتك</a:t>
            </a:r>
            <a:br>
              <a:rPr lang="ar-EG" sz="6600" b="1" dirty="0"/>
            </a:br>
            <a:r>
              <a:rPr lang="ar-EG" sz="6600" b="1" dirty="0"/>
              <a:t>بأنهار فرحك ترويني يا ملكي</a:t>
            </a:r>
          </a:p>
          <a:p>
            <a:pPr algn="ctr"/>
            <a:br>
              <a:rPr lang="ar-EG" sz="6600" b="1" dirty="0"/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2107</TotalTime>
  <Words>50</Words>
  <Application>Microsoft Office PowerPoint</Application>
  <PresentationFormat>عرض على الشاشة (4:3)</PresentationFormat>
  <Paragraphs>6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322</cp:revision>
  <dcterms:created xsi:type="dcterms:W3CDTF">2021-12-07T14:30:00Z</dcterms:created>
  <dcterms:modified xsi:type="dcterms:W3CDTF">2024-07-10T11:38:31Z</dcterms:modified>
</cp:coreProperties>
</file>