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29" r:id="rId4"/>
    <p:sldId id="430" r:id="rId5"/>
    <p:sldId id="434" r:id="rId6"/>
    <p:sldId id="431" r:id="rId7"/>
    <p:sldId id="432" r:id="rId8"/>
    <p:sldId id="433" r:id="rId9"/>
    <p:sldId id="435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4"/>
            <p14:sldId id="431"/>
            <p14:sldId id="432"/>
            <p14:sldId id="433"/>
            <p14:sldId id="43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حبك مش جنون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3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حبك مش جنون </a:t>
            </a:r>
            <a:endParaRPr lang="en-US" sz="7200" b="1" dirty="0"/>
          </a:p>
          <a:p>
            <a:pPr algn="ctr"/>
            <a:r>
              <a:rPr lang="ar-EG" sz="7200" b="1" dirty="0"/>
              <a:t>لما تبقي سيد الكون </a:t>
            </a:r>
            <a:endParaRPr lang="en-US" sz="7200" b="1" dirty="0"/>
          </a:p>
          <a:p>
            <a:pPr algn="ctr"/>
            <a:r>
              <a:rPr lang="ar-EG" sz="7200" b="1" dirty="0"/>
              <a:t>وترضي تقبل تموت </a:t>
            </a:r>
            <a:endParaRPr lang="en-US" sz="7200" b="1" dirty="0"/>
          </a:p>
          <a:p>
            <a:pPr algn="ctr"/>
            <a:r>
              <a:rPr lang="ar-EG" sz="7200" b="1" dirty="0"/>
              <a:t>في الصليب </a:t>
            </a:r>
            <a:r>
              <a:rPr lang="ar-EG" sz="7200" b="1" dirty="0" err="1"/>
              <a:t>يتقال</a:t>
            </a:r>
            <a:r>
              <a:rPr lang="ar-EG" sz="7200" b="1" dirty="0"/>
              <a:t> </a:t>
            </a:r>
            <a:endParaRPr lang="en-US" sz="7200" b="1" dirty="0"/>
          </a:p>
          <a:p>
            <a:pPr algn="ctr"/>
            <a:r>
              <a:rPr lang="ar-EG" sz="7200" b="1" dirty="0"/>
              <a:t>عليك مجنون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16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حبك مش جنون </a:t>
            </a:r>
            <a:endParaRPr lang="en-US" sz="7200" b="1" dirty="0"/>
          </a:p>
          <a:p>
            <a:pPr algn="ctr"/>
            <a:r>
              <a:rPr lang="ar-EG" sz="7200" b="1" dirty="0"/>
              <a:t>لما تشيل خطايا الناس </a:t>
            </a:r>
            <a:endParaRPr lang="en-US" sz="7200" b="1" dirty="0"/>
          </a:p>
          <a:p>
            <a:pPr algn="ctr"/>
            <a:r>
              <a:rPr lang="ar-EG" sz="7200" b="1" dirty="0"/>
              <a:t>والآمك عاليه فوق </a:t>
            </a:r>
            <a:br>
              <a:rPr lang="ar-EG" sz="7200" b="1" dirty="0"/>
            </a:br>
            <a:r>
              <a:rPr lang="ar-EG" sz="7200" b="1" dirty="0"/>
              <a:t>اي احتمال لكن</a:t>
            </a:r>
            <a:endParaRPr lang="en-US" sz="7200" b="1" dirty="0"/>
          </a:p>
          <a:p>
            <a:pPr algn="ctr"/>
            <a:r>
              <a:rPr lang="ar-EG" sz="7200" b="1" dirty="0"/>
              <a:t>حبك أساس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قابل وراضي عار الصليب</a:t>
            </a:r>
            <a:r>
              <a:rPr lang="en-US" sz="7200" b="1" dirty="0"/>
              <a:t>)</a:t>
            </a:r>
            <a:r>
              <a:rPr lang="ar-EG" sz="7200" b="1" dirty="0"/>
              <a:t> </a:t>
            </a:r>
            <a:br>
              <a:rPr lang="ar-EG" sz="7200" b="1" dirty="0"/>
            </a:br>
            <a:r>
              <a:rPr lang="ar-EG" sz="7200" b="1" dirty="0"/>
              <a:t>والالآم ي شوق الحبيب </a:t>
            </a:r>
            <a:br>
              <a:rPr lang="ar-EG" sz="7200" b="1" dirty="0"/>
            </a:br>
            <a:r>
              <a:rPr lang="ar-EG" sz="7200" b="1" dirty="0"/>
              <a:t>اللي </a:t>
            </a:r>
            <a:r>
              <a:rPr lang="ar-EG" sz="7200" b="1" dirty="0" err="1"/>
              <a:t>مافيش</a:t>
            </a:r>
            <a:r>
              <a:rPr lang="ar-EG" sz="7200" b="1" dirty="0"/>
              <a:t> في جمال</a:t>
            </a:r>
            <a:endParaRPr lang="en-US" sz="7200" b="1" dirty="0"/>
          </a:p>
          <a:p>
            <a:pPr algn="ctr"/>
            <a:r>
              <a:rPr lang="en-US" sz="7200" b="1" dirty="0"/>
              <a:t>2</a:t>
            </a:r>
            <a:r>
              <a:rPr lang="ar-EG" sz="7200" b="1" dirty="0"/>
              <a:t> </a:t>
            </a:r>
            <a:r>
              <a:rPr lang="en-US" sz="7200" b="1" dirty="0"/>
              <a:t>(</a:t>
            </a:r>
            <a:r>
              <a:rPr lang="ar-EG" sz="7200" b="1" dirty="0"/>
              <a:t>قلبه حبه </a:t>
            </a:r>
            <a:r>
              <a:rPr lang="ar-EG" sz="7200" b="1" dirty="0" err="1"/>
              <a:t>يساع</a:t>
            </a:r>
            <a:r>
              <a:rPr lang="ar-EG" sz="7200" b="1" dirty="0"/>
              <a:t> الكون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وكل </a:t>
            </a:r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علشان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انت إله المحبة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والحياة وياك انت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عشق ومودة</a:t>
            </a: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39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حبك مش جنون </a:t>
            </a:r>
            <a:endParaRPr lang="en-US" sz="7200" b="1" dirty="0"/>
          </a:p>
          <a:p>
            <a:pPr algn="ctr"/>
            <a:r>
              <a:rPr lang="ar-EG" sz="7200" b="1" dirty="0"/>
              <a:t>حقيقة مش أوهام </a:t>
            </a:r>
            <a:endParaRPr lang="en-US" sz="7200" b="1" dirty="0"/>
          </a:p>
          <a:p>
            <a:pPr algn="ctr"/>
            <a:r>
              <a:rPr lang="ar-EG" sz="7200" b="1" dirty="0"/>
              <a:t>وسراب دايمًا </a:t>
            </a:r>
            <a:endParaRPr lang="en-US" sz="7200" b="1" dirty="0"/>
          </a:p>
          <a:p>
            <a:pPr algn="ctr"/>
            <a:r>
              <a:rPr lang="ar-EG" sz="7200" b="1" dirty="0"/>
              <a:t>أفكر نفسي انت </a:t>
            </a:r>
            <a:endParaRPr lang="en-US" sz="7200" b="1" dirty="0"/>
          </a:p>
          <a:p>
            <a:pPr algn="ctr"/>
            <a:r>
              <a:rPr lang="ar-EG" sz="7200" b="1" dirty="0"/>
              <a:t>الإله وأنا التراب 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حبك مش جنون </a:t>
            </a:r>
            <a:br>
              <a:rPr lang="ar-EG" sz="7200" b="1" dirty="0"/>
            </a:br>
            <a:r>
              <a:rPr lang="ar-EG" sz="7200" b="1" dirty="0"/>
              <a:t>بعيشه في كل يوم </a:t>
            </a:r>
            <a:br>
              <a:rPr lang="ar-EG" sz="7200" b="1" dirty="0"/>
            </a:br>
            <a:r>
              <a:rPr lang="ar-EG" sz="7200" b="1" dirty="0" err="1"/>
              <a:t>وعلشان</a:t>
            </a:r>
            <a:r>
              <a:rPr lang="ar-EG" sz="7200" b="1" dirty="0"/>
              <a:t> بايع الكل </a:t>
            </a:r>
            <a:endParaRPr lang="en-US" sz="7200" b="1" dirty="0"/>
          </a:p>
          <a:p>
            <a:pPr algn="ctr"/>
            <a:r>
              <a:rPr lang="ar-EG" sz="7200" b="1" dirty="0"/>
              <a:t>ونفســـي للــــــــي </a:t>
            </a:r>
            <a:endParaRPr lang="en-US" sz="7200" b="1" dirty="0"/>
          </a:p>
          <a:p>
            <a:pPr algn="ctr"/>
            <a:r>
              <a:rPr lang="ar-EG" sz="7200" b="1" dirty="0" err="1"/>
              <a:t>عشاني</a:t>
            </a:r>
            <a:r>
              <a:rPr lang="ar-EG" sz="7200" b="1" dirty="0"/>
              <a:t> كان مهموم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668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</a:t>
            </a:r>
            <a:r>
              <a:rPr lang="ar-EG" sz="7200" b="1" dirty="0" err="1"/>
              <a:t>ايوة</a:t>
            </a:r>
            <a:r>
              <a:rPr lang="ar-EG" sz="7200" b="1" dirty="0"/>
              <a:t> بحب بس انت اكتر </a:t>
            </a:r>
          </a:p>
          <a:p>
            <a:pPr algn="ctr"/>
            <a:r>
              <a:rPr lang="ar-EG" sz="7200" b="1" dirty="0" err="1"/>
              <a:t>وجوايا</a:t>
            </a:r>
            <a:r>
              <a:rPr lang="ar-EG" sz="7200" b="1" dirty="0"/>
              <a:t> حبك </a:t>
            </a:r>
            <a:r>
              <a:rPr lang="ar-EG" sz="7200" b="1" dirty="0" err="1"/>
              <a:t>بيكبر</a:t>
            </a:r>
            <a:r>
              <a:rPr lang="ar-EG" sz="7200" b="1" dirty="0"/>
              <a:t> </a:t>
            </a:r>
            <a:br>
              <a:rPr lang="ar-EG" sz="7200" b="1" dirty="0"/>
            </a:br>
            <a:r>
              <a:rPr lang="ar-EG" sz="7200" b="1" dirty="0"/>
              <a:t>وكل حلمي أعيش  في بيتك </a:t>
            </a:r>
            <a:br>
              <a:rPr lang="ar-EG" sz="7200" b="1" dirty="0"/>
            </a:br>
            <a:r>
              <a:rPr lang="ar-EG" sz="7200" b="1" dirty="0"/>
              <a:t>ولو علي الأعتاب) 2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وكل </a:t>
            </a:r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علشان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انت إله المحبة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والحياة وياك انت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عشق ومودة</a:t>
            </a:r>
            <a:endParaRPr 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319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2124</TotalTime>
  <Words>130</Words>
  <Application>Microsoft Office PowerPoint</Application>
  <PresentationFormat>عرض على الشاشة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324</cp:revision>
  <dcterms:created xsi:type="dcterms:W3CDTF">2021-12-07T14:30:00Z</dcterms:created>
  <dcterms:modified xsi:type="dcterms:W3CDTF">2024-07-13T07:41:28Z</dcterms:modified>
</cp:coreProperties>
</file>