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8" r:id="rId3"/>
    <p:sldId id="432" r:id="rId4"/>
    <p:sldId id="429" r:id="rId5"/>
    <p:sldId id="433" r:id="rId6"/>
    <p:sldId id="434" r:id="rId7"/>
    <p:sldId id="435" r:id="rId8"/>
    <p:sldId id="436" r:id="rId9"/>
    <p:sldId id="437" r:id="rId10"/>
    <p:sldId id="438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2"/>
            <p14:sldId id="429"/>
            <p14:sldId id="433"/>
            <p14:sldId id="434"/>
            <p14:sldId id="435"/>
            <p14:sldId id="436"/>
            <p14:sldId id="437"/>
            <p14:sldId id="43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حبك </a:t>
            </a:r>
            <a:r>
              <a:rPr lang="ar-EG" sz="7200" b="1" dirty="0" err="1"/>
              <a:t>يارب</a:t>
            </a:r>
            <a:r>
              <a:rPr lang="ar-EG" sz="7200" b="1" dirty="0"/>
              <a:t> نوري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88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حبك </a:t>
            </a:r>
            <a:r>
              <a:rPr lang="ar-EG" sz="7200" b="1" dirty="0" err="1"/>
              <a:t>يارب</a:t>
            </a:r>
            <a:r>
              <a:rPr lang="ar-EG" sz="7200" b="1" dirty="0"/>
              <a:t> نوري </a:t>
            </a:r>
          </a:p>
          <a:p>
            <a:pPr algn="ctr" rtl="1"/>
            <a:r>
              <a:rPr lang="ar-EG" sz="7200" b="1" dirty="0"/>
              <a:t>بل وزادي في المسير</a:t>
            </a:r>
          </a:p>
          <a:p>
            <a:pPr algn="ctr" rtl="1"/>
            <a:r>
              <a:rPr lang="ar-EG" sz="7200" b="1" dirty="0"/>
              <a:t>حبك قد افتداني </a:t>
            </a:r>
          </a:p>
          <a:p>
            <a:pPr algn="ctr" rtl="1"/>
            <a:r>
              <a:rPr lang="ar-EG" sz="7200" b="1" dirty="0"/>
              <a:t>من عذابي المرير</a:t>
            </a:r>
          </a:p>
          <a:p>
            <a:pPr algn="ctr"/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792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/>
              <a:t>فإقبلن</a:t>
            </a:r>
            <a:r>
              <a:rPr lang="ar-EG" sz="8000" b="1" dirty="0"/>
              <a:t> يا رب حبي </a:t>
            </a:r>
          </a:p>
          <a:p>
            <a:pPr algn="ctr" rtl="1"/>
            <a:r>
              <a:rPr lang="ar-EG" sz="8000" b="1" dirty="0"/>
              <a:t>رد حبك الغزير</a:t>
            </a:r>
          </a:p>
          <a:p>
            <a:pPr algn="ctr" rtl="1"/>
            <a:r>
              <a:rPr lang="ar-EG" sz="8000" b="1" dirty="0"/>
              <a:t>وأسرن قلبي </a:t>
            </a:r>
            <a:r>
              <a:rPr lang="ar-EG" sz="8000" b="1" dirty="0" err="1"/>
              <a:t>فأحيا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صادق الحب </a:t>
            </a:r>
            <a:r>
              <a:rPr lang="ar-EG" sz="8000" b="1" dirty="0" err="1"/>
              <a:t>لك</a:t>
            </a:r>
            <a:endParaRPr lang="ar-EG" sz="8000" b="1" dirty="0"/>
          </a:p>
          <a:p>
            <a:pPr algn="ctr"/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75216"/>
            <a:ext cx="9982199" cy="825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r>
              <a:rPr lang="ar-EG" sz="6000" b="1" dirty="0">
                <a:solidFill>
                  <a:srgbClr val="00582A"/>
                </a:solidFill>
              </a:rPr>
              <a:t> 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أبقي ما حييت ربي حافظ العهد أمين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r>
              <a:rPr lang="ar-EG" sz="6000" b="1" dirty="0">
                <a:solidFill>
                  <a:srgbClr val="00582A"/>
                </a:solidFill>
              </a:rPr>
              <a:t> 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>
              <a:lnSpc>
                <a:spcPct val="150000"/>
              </a:lnSpc>
            </a:pPr>
            <a:br>
              <a:rPr lang="ar-EG" sz="6000" b="1" dirty="0">
                <a:solidFill>
                  <a:srgbClr val="00582A"/>
                </a:solidFill>
              </a:rPr>
            </a:br>
            <a:endParaRPr lang="en-US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ربي إني لا أهبك</a:t>
            </a:r>
          </a:p>
          <a:p>
            <a:pPr algn="ctr" rtl="1"/>
            <a:r>
              <a:rPr lang="ar-EG" sz="7200" b="1" dirty="0"/>
              <a:t>باقي حب من بشر</a:t>
            </a:r>
          </a:p>
          <a:p>
            <a:pPr algn="ctr" rtl="1"/>
            <a:r>
              <a:rPr lang="ar-EG" sz="7200" b="1" dirty="0"/>
              <a:t>أنت من أشبعت نفسي </a:t>
            </a:r>
          </a:p>
          <a:p>
            <a:pPr algn="ctr" rtl="1"/>
            <a:r>
              <a:rPr lang="ar-EG" sz="7200" b="1" dirty="0"/>
              <a:t>كيف أعطيك الكسر</a:t>
            </a:r>
          </a:p>
          <a:p>
            <a:pPr algn="ctr"/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9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كلا يا حبيب أنت </a:t>
            </a:r>
          </a:p>
          <a:p>
            <a:pPr algn="ctr" rtl="1"/>
            <a:r>
              <a:rPr lang="ar-EG" sz="8000" b="1" dirty="0"/>
              <a:t>ملء سمعي البصر</a:t>
            </a:r>
          </a:p>
          <a:p>
            <a:pPr algn="ctr" rtl="1"/>
            <a:r>
              <a:rPr lang="ar-EG" sz="8000" b="1" dirty="0"/>
              <a:t>فلتعن ضعفي </a:t>
            </a:r>
            <a:r>
              <a:rPr lang="ar-EG" sz="8000" b="1" dirty="0" err="1"/>
              <a:t>فأحيا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صادق الحب </a:t>
            </a:r>
            <a:r>
              <a:rPr lang="ar-EG" sz="8000" b="1" dirty="0" err="1"/>
              <a:t>لك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75216"/>
            <a:ext cx="9982199" cy="825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r>
              <a:rPr lang="ar-EG" sz="6000" b="1" dirty="0">
                <a:solidFill>
                  <a:srgbClr val="00582A"/>
                </a:solidFill>
              </a:rPr>
              <a:t> 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أبقي ما حييت ربي حافظ العهد أمين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r>
              <a:rPr lang="ar-EG" sz="6000" b="1" dirty="0">
                <a:solidFill>
                  <a:srgbClr val="00582A"/>
                </a:solidFill>
              </a:rPr>
              <a:t> 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>
              <a:lnSpc>
                <a:spcPct val="150000"/>
              </a:lnSpc>
            </a:pPr>
            <a:br>
              <a:rPr lang="ar-EG" sz="6000" b="1" dirty="0">
                <a:solidFill>
                  <a:srgbClr val="00582A"/>
                </a:solidFill>
              </a:rPr>
            </a:br>
            <a:endParaRPr lang="en-US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</a:p>
          <a:p>
            <a:pPr algn="ctr" rtl="1"/>
            <a:r>
              <a:rPr lang="ar-EG" sz="7200" b="1" dirty="0"/>
              <a:t>رؤيتي بل عزم قلبي </a:t>
            </a:r>
          </a:p>
          <a:p>
            <a:pPr algn="ctr" rtl="1"/>
            <a:r>
              <a:rPr lang="ar-EG" sz="7200" b="1" dirty="0"/>
              <a:t> ثبتن في شخصك</a:t>
            </a:r>
            <a:br>
              <a:rPr lang="ar-EG" sz="7200" b="1" dirty="0"/>
            </a:br>
            <a:r>
              <a:rPr lang="ar-EG" sz="7200" b="1" dirty="0"/>
              <a:t>حينما أنسي </a:t>
            </a:r>
            <a:r>
              <a:rPr lang="ar-EG" sz="7200" b="1" dirty="0" err="1"/>
              <a:t>إهتمامي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يسبني جمالك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38723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/>
              <a:t>هاك</a:t>
            </a:r>
            <a:r>
              <a:rPr lang="ar-EG" sz="8000" b="1" dirty="0"/>
              <a:t> عهدي يبقي </a:t>
            </a:r>
          </a:p>
          <a:p>
            <a:pPr algn="ctr" rtl="1"/>
            <a:r>
              <a:rPr lang="ar-EG" sz="8000" b="1" dirty="0"/>
              <a:t>قلبي مخلصا في حبك</a:t>
            </a:r>
            <a:br>
              <a:rPr lang="ar-EG" sz="8000" b="1" dirty="0"/>
            </a:br>
            <a:r>
              <a:rPr lang="ar-EG" sz="8000" b="1" dirty="0" err="1"/>
              <a:t>فاملأن</a:t>
            </a:r>
            <a:r>
              <a:rPr lang="ar-EG" sz="8000" b="1" dirty="0"/>
              <a:t> عمري </a:t>
            </a:r>
            <a:r>
              <a:rPr lang="ar-EG" sz="8000" b="1" dirty="0" err="1"/>
              <a:t>فأحيا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صادق الحب </a:t>
            </a:r>
            <a:r>
              <a:rPr lang="ar-EG" sz="8000" b="1" dirty="0" err="1"/>
              <a:t>لك</a:t>
            </a:r>
            <a:endParaRPr lang="ar-EG" sz="8000" b="1" dirty="0"/>
          </a:p>
          <a:p>
            <a:pPr algn="ctr"/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75216"/>
            <a:ext cx="9982199" cy="825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r>
              <a:rPr lang="ar-EG" sz="6000" b="1" dirty="0">
                <a:solidFill>
                  <a:srgbClr val="00582A"/>
                </a:solidFill>
              </a:rPr>
              <a:t> 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أبقي ما حييت ربي حافظ العهد أمين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r>
              <a:rPr lang="ar-EG" sz="6000" b="1" dirty="0">
                <a:solidFill>
                  <a:srgbClr val="00582A"/>
                </a:solidFill>
              </a:rPr>
              <a:t> صادق الحب </a:t>
            </a:r>
            <a:r>
              <a:rPr lang="ar-EG" sz="6000" b="1" dirty="0" err="1">
                <a:solidFill>
                  <a:srgbClr val="00582A"/>
                </a:solidFill>
              </a:rPr>
              <a:t>لك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>
              <a:lnSpc>
                <a:spcPct val="150000"/>
              </a:lnSpc>
            </a:pPr>
            <a:br>
              <a:rPr lang="ar-EG" sz="6000" b="1" dirty="0">
                <a:solidFill>
                  <a:srgbClr val="00582A"/>
                </a:solidFill>
              </a:rPr>
            </a:br>
            <a:endParaRPr lang="en-US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2113</TotalTime>
  <Words>163</Words>
  <Application>Microsoft Office PowerPoint</Application>
  <PresentationFormat>عرض على الشاشة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324</cp:revision>
  <dcterms:created xsi:type="dcterms:W3CDTF">2021-12-07T14:30:00Z</dcterms:created>
  <dcterms:modified xsi:type="dcterms:W3CDTF">2024-07-13T07:43:00Z</dcterms:modified>
</cp:coreProperties>
</file>