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28" r:id="rId3"/>
    <p:sldId id="429" r:id="rId4"/>
    <p:sldId id="430" r:id="rId5"/>
    <p:sldId id="431" r:id="rId6"/>
    <p:sldId id="432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3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حبك يأسرني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863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حبك يأسرني</a:t>
            </a:r>
          </a:p>
          <a:p>
            <a:pPr algn="ctr"/>
            <a:r>
              <a:rPr lang="ar-EG" sz="8000" b="1" dirty="0"/>
              <a:t> صفحك يجعلني</a:t>
            </a:r>
            <a:br>
              <a:rPr lang="ar-EG" sz="8000" b="1" dirty="0"/>
            </a:br>
            <a:r>
              <a:rPr lang="ar-EG" sz="8000" b="1" dirty="0"/>
              <a:t>أقدم كل حياتي </a:t>
            </a:r>
          </a:p>
          <a:p>
            <a:pPr algn="ctr"/>
            <a:r>
              <a:rPr lang="ar-EG" sz="8000" b="1" dirty="0"/>
              <a:t>كل شكري </a:t>
            </a:r>
            <a:r>
              <a:rPr lang="ar-EG" sz="8000" b="1" dirty="0" err="1"/>
              <a:t>وأمتناني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858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حبك يشهد إني </a:t>
            </a:r>
          </a:p>
          <a:p>
            <a:pPr algn="ctr"/>
            <a:r>
              <a:rPr lang="ar-EG" sz="8000" b="1" dirty="0"/>
              <a:t>أدين كل العمر </a:t>
            </a:r>
            <a:r>
              <a:rPr lang="ar-EG" sz="8000" b="1" dirty="0" err="1"/>
              <a:t>لك</a:t>
            </a:r>
            <a:br>
              <a:rPr lang="ar-EG" sz="8000" b="1" dirty="0"/>
            </a:br>
            <a:r>
              <a:rPr lang="ar-EG" sz="8000" b="1" dirty="0"/>
              <a:t>مدين أنا يا سيدي </a:t>
            </a:r>
          </a:p>
          <a:p>
            <a:pPr algn="ctr"/>
            <a:r>
              <a:rPr lang="ar-EG" sz="8000" b="1" dirty="0"/>
              <a:t>عن كل ما أعطيتني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533400"/>
            <a:ext cx="9982199" cy="728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/>
              <a:t>أحبك أحبك أحبك يا سيدي</a:t>
            </a:r>
            <a:br>
              <a:rPr lang="ar-EG" sz="8000" b="1" dirty="0"/>
            </a:br>
            <a:r>
              <a:rPr lang="ar-EG" sz="8000" b="1" dirty="0"/>
              <a:t>لأنك لأنك لأنك أحببتني وجعلتني ملكك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625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جعلتني مثمراً </a:t>
            </a:r>
          </a:p>
          <a:p>
            <a:pPr algn="ctr"/>
            <a:r>
              <a:rPr lang="ar-EG" sz="8000" b="1" dirty="0"/>
              <a:t>أعمل في كرمك</a:t>
            </a:r>
            <a:br>
              <a:rPr lang="ar-EG" sz="8000" b="1" dirty="0"/>
            </a:br>
            <a:r>
              <a:rPr lang="ar-EG" sz="8000" b="1" dirty="0"/>
              <a:t>من أنا يا سيدي </a:t>
            </a:r>
          </a:p>
          <a:p>
            <a:pPr algn="ctr"/>
            <a:r>
              <a:rPr lang="ar-EG" sz="8000" b="1" dirty="0"/>
              <a:t>كي أصير أبنك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533400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ألبستني أحلي ثياب </a:t>
            </a:r>
          </a:p>
          <a:p>
            <a:pPr algn="ctr" rtl="1"/>
            <a:r>
              <a:rPr lang="ar-EG" sz="7200" b="1" dirty="0"/>
              <a:t>جعلت في يدب خاتم</a:t>
            </a:r>
            <a:br>
              <a:rPr lang="ar-EG" sz="7200" b="1" dirty="0"/>
            </a:br>
            <a:r>
              <a:rPr lang="ar-EG" sz="7200" b="1" dirty="0"/>
              <a:t>ميزتني </a:t>
            </a:r>
            <a:r>
              <a:rPr lang="ar-EG" sz="7200" b="1" dirty="0" err="1"/>
              <a:t>ومسحتني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أعطيتني كل غال </a:t>
            </a:r>
          </a:p>
          <a:p>
            <a:pPr algn="ctr" rtl="1"/>
            <a:r>
              <a:rPr lang="ar-EG" sz="7200" b="1" dirty="0"/>
              <a:t>وجعلتني مثمراً</a:t>
            </a:r>
          </a:p>
          <a:p>
            <a:pPr algn="ctr"/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2111</TotalTime>
  <Words>76</Words>
  <Application>Microsoft Office PowerPoint</Application>
  <PresentationFormat>عرض على الشاشة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325</cp:revision>
  <dcterms:created xsi:type="dcterms:W3CDTF">2021-12-07T14:30:00Z</dcterms:created>
  <dcterms:modified xsi:type="dcterms:W3CDTF">2024-07-13T07:44:14Z</dcterms:modified>
</cp:coreProperties>
</file>