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28" r:id="rId3"/>
    <p:sldId id="435" r:id="rId4"/>
    <p:sldId id="429" r:id="rId5"/>
    <p:sldId id="43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5"/>
            <p14:sldId id="429"/>
            <p14:sldId id="43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1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حر في المسيح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84384"/>
            <a:ext cx="9982199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حر في المسيح </a:t>
            </a:r>
          </a:p>
          <a:p>
            <a:pPr algn="ctr"/>
            <a:r>
              <a:rPr lang="ar-EG" sz="8000" b="1" dirty="0"/>
              <a:t>أنا </a:t>
            </a:r>
            <a:r>
              <a:rPr lang="ar-EG" sz="8000" b="1" dirty="0" err="1"/>
              <a:t>بأهتف</a:t>
            </a:r>
            <a:r>
              <a:rPr lang="ar-EG" sz="8000" b="1" dirty="0"/>
              <a:t> </a:t>
            </a:r>
            <a:r>
              <a:rPr lang="ar-EG" sz="8000" b="1" dirty="0" err="1"/>
              <a:t>لإسمه</a:t>
            </a:r>
            <a:r>
              <a:rPr lang="ar-EG" sz="8000" b="1" dirty="0"/>
              <a:t> </a:t>
            </a:r>
          </a:p>
          <a:p>
            <a:pPr algn="ctr"/>
            <a:r>
              <a:rPr lang="ar-EG" sz="8000" b="1" dirty="0"/>
              <a:t>حر في المسيح </a:t>
            </a:r>
          </a:p>
          <a:p>
            <a:pPr algn="ctr"/>
            <a:r>
              <a:rPr lang="ar-EG" sz="8000" b="1" dirty="0"/>
              <a:t>أنا </a:t>
            </a:r>
            <a:r>
              <a:rPr lang="ar-EG" sz="8000" b="1" dirty="0" err="1"/>
              <a:t>باشهد</a:t>
            </a:r>
            <a:r>
              <a:rPr lang="ar-EG" sz="8000" b="1" dirty="0"/>
              <a:t> عنه</a:t>
            </a:r>
            <a:br>
              <a:rPr lang="ar-EG" sz="8000" b="1" dirty="0"/>
            </a:br>
            <a:endParaRPr lang="ar-EG" sz="13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5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حر في المسيح</a:t>
            </a:r>
          </a:p>
          <a:p>
            <a:pPr algn="ctr"/>
            <a:r>
              <a:rPr lang="ar-EG" sz="8000" b="1" dirty="0"/>
              <a:t>ومفيش علي أي لوم</a:t>
            </a:r>
            <a:br>
              <a:rPr lang="ar-EG" sz="8000" b="1" dirty="0"/>
            </a:br>
            <a:r>
              <a:rPr lang="ar-EG" sz="8000" b="1" dirty="0"/>
              <a:t>ده أنا بالدم مختوم </a:t>
            </a:r>
          </a:p>
          <a:p>
            <a:pPr algn="ctr"/>
            <a:r>
              <a:rPr lang="ar-EG" sz="8000" b="1" dirty="0"/>
              <a:t>حر في المسيح</a:t>
            </a:r>
            <a:br>
              <a:rPr lang="ar-EG" sz="8000" b="1" dirty="0"/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38736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لما تكون حياتي </a:t>
            </a:r>
            <a:r>
              <a:rPr lang="ar-EG" sz="7200" b="1" dirty="0" err="1"/>
              <a:t>ملغبطة</a:t>
            </a:r>
            <a:endParaRPr lang="ar-EG" sz="7200" b="1" dirty="0"/>
          </a:p>
          <a:p>
            <a:pPr algn="ctr"/>
            <a:r>
              <a:rPr lang="ar-EG" sz="7200" b="1" dirty="0"/>
              <a:t> لما تكون نفسي محبطة</a:t>
            </a:r>
            <a:br>
              <a:rPr lang="ar-EG" sz="7200" b="1" dirty="0"/>
            </a:br>
            <a:r>
              <a:rPr lang="ar-EG" sz="7200" b="1" dirty="0" err="1"/>
              <a:t>بأفتكر</a:t>
            </a:r>
            <a:r>
              <a:rPr lang="ar-EG" sz="7200" b="1" dirty="0"/>
              <a:t> مكاني فيــــك </a:t>
            </a:r>
          </a:p>
          <a:p>
            <a:pPr algn="ctr"/>
            <a:r>
              <a:rPr lang="ar-EG" sz="7200" b="1" dirty="0"/>
              <a:t>وبإيمان باجري عليك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52978"/>
            <a:ext cx="9982199" cy="8510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ويكون وعده لي</a:t>
            </a:r>
          </a:p>
          <a:p>
            <a:pPr algn="ctr" rtl="1"/>
            <a:r>
              <a:rPr lang="ar-EG" sz="7200" b="1" dirty="0"/>
              <a:t> خيـــر وسلام </a:t>
            </a:r>
          </a:p>
          <a:p>
            <a:pPr algn="ctr" rtl="1"/>
            <a:r>
              <a:rPr lang="ar-EG" sz="7200" b="1" dirty="0"/>
              <a:t>من </a:t>
            </a:r>
            <a:r>
              <a:rPr lang="ar-EG" sz="7200" b="1" dirty="0" err="1"/>
              <a:t>إيده</a:t>
            </a:r>
            <a:r>
              <a:rPr lang="ar-EG" sz="7200" b="1" dirty="0"/>
              <a:t> رحمة </a:t>
            </a:r>
          </a:p>
          <a:p>
            <a:pPr algn="ctr" rtl="1"/>
            <a:r>
              <a:rPr lang="ar-EG" sz="7200" b="1" dirty="0"/>
              <a:t>كل الأيـــــــام </a:t>
            </a:r>
          </a:p>
          <a:p>
            <a:pPr algn="ctr" rtl="1"/>
            <a:r>
              <a:rPr lang="ar-EG" sz="7200" b="1" dirty="0"/>
              <a:t>حر في المسيح</a:t>
            </a:r>
          </a:p>
          <a:p>
            <a:pPr algn="ctr"/>
            <a:br>
              <a:rPr lang="ar-EG" sz="7200" b="1" dirty="0"/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2120</TotalTime>
  <Words>65</Words>
  <Application>Microsoft Office PowerPoint</Application>
  <PresentationFormat>عرض على الشاشة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327</cp:revision>
  <dcterms:created xsi:type="dcterms:W3CDTF">2021-12-07T14:30:00Z</dcterms:created>
  <dcterms:modified xsi:type="dcterms:W3CDTF">2024-07-13T08:48:08Z</dcterms:modified>
</cp:coreProperties>
</file>