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35" r:id="rId4"/>
    <p:sldId id="436" r:id="rId5"/>
    <p:sldId id="437" r:id="rId6"/>
    <p:sldId id="438" r:id="rId7"/>
    <p:sldId id="43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37"/>
            <p14:sldId id="438"/>
            <p14:sldId id="4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حررني وفك قيودي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8773"/>
            <a:ext cx="9982199" cy="712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1- </a:t>
            </a:r>
          </a:p>
          <a:p>
            <a:pPr algn="ctr"/>
            <a:r>
              <a:rPr lang="ar-EG" sz="7200" b="1" dirty="0"/>
              <a:t>حررني وفك قيودي </a:t>
            </a:r>
          </a:p>
          <a:p>
            <a:pPr algn="ctr"/>
            <a:r>
              <a:rPr lang="ar-EG" sz="7200" b="1" dirty="0"/>
              <a:t>متعني بسر وجودي</a:t>
            </a:r>
            <a:br>
              <a:rPr lang="ar-EG" sz="7200" b="1" dirty="0"/>
            </a:br>
            <a:r>
              <a:rPr lang="ar-EG" sz="7200" b="1" dirty="0"/>
              <a:t>مشتاق أكون </a:t>
            </a:r>
            <a:r>
              <a:rPr lang="ar-EG" sz="7200" b="1" dirty="0" err="1"/>
              <a:t>وياك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اشبع بملء رضاك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ملكي ربي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حررني ملكي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ربي حررني</a:t>
            </a:r>
            <a:br>
              <a:rPr lang="ar-EG" sz="88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712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2- </a:t>
            </a:r>
          </a:p>
          <a:p>
            <a:pPr algn="ctr"/>
            <a:r>
              <a:rPr lang="ar-EG" sz="7200" b="1" dirty="0"/>
              <a:t>حررني من العبودية </a:t>
            </a:r>
          </a:p>
          <a:p>
            <a:pPr algn="ctr"/>
            <a:r>
              <a:rPr lang="ar-EG" sz="7200" b="1" dirty="0" err="1"/>
              <a:t>انهضني</a:t>
            </a:r>
            <a:r>
              <a:rPr lang="ar-EG" sz="7200" b="1" dirty="0"/>
              <a:t> من الخطية</a:t>
            </a:r>
            <a:br>
              <a:rPr lang="ar-EG" sz="7200" b="1" dirty="0"/>
            </a:br>
            <a:r>
              <a:rPr lang="ar-EG" sz="7200" b="1" dirty="0"/>
              <a:t>اليوم أشوف أسوار </a:t>
            </a:r>
          </a:p>
          <a:p>
            <a:pPr algn="ctr"/>
            <a:r>
              <a:rPr lang="ar-EG" sz="7200" b="1" dirty="0"/>
              <a:t>ساقطة والكل أحرار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ملكي ربي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حررني ملكي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ربي حررني</a:t>
            </a:r>
            <a:br>
              <a:rPr lang="ar-EG" sz="88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2573"/>
            <a:ext cx="9982199" cy="712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3- </a:t>
            </a:r>
          </a:p>
          <a:p>
            <a:pPr algn="ctr"/>
            <a:r>
              <a:rPr lang="ar-EG" sz="7200" b="1" dirty="0"/>
              <a:t>حررني بقوة روحك </a:t>
            </a:r>
          </a:p>
          <a:p>
            <a:pPr algn="ctr"/>
            <a:r>
              <a:rPr lang="ar-EG" sz="7200" b="1" dirty="0"/>
              <a:t>انهضي بصوت تسبيحك</a:t>
            </a:r>
            <a:br>
              <a:rPr lang="ar-EG" sz="7200" b="1" dirty="0"/>
            </a:br>
            <a:r>
              <a:rPr lang="ar-EG" sz="7200" b="1" dirty="0"/>
              <a:t>أفرح وأهتف وأقول </a:t>
            </a:r>
          </a:p>
          <a:p>
            <a:pPr algn="ctr"/>
            <a:r>
              <a:rPr lang="ar-EG" sz="7200" b="1" dirty="0"/>
              <a:t>أنا ليك ربي على طول </a:t>
            </a:r>
            <a:br>
              <a:rPr lang="ar-EG" sz="72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ملكي ربي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حررني ملكي </a:t>
            </a:r>
          </a:p>
          <a:p>
            <a:pPr algn="ctr"/>
            <a:r>
              <a:rPr lang="ar-EG" sz="8800" b="1" dirty="0">
                <a:solidFill>
                  <a:srgbClr val="00582A"/>
                </a:solidFill>
              </a:rPr>
              <a:t>ربي حررني</a:t>
            </a:r>
            <a:br>
              <a:rPr lang="ar-EG" sz="88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</TotalTime>
  <Words>78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2024-07-13T08:51:55Z</dcterms:modified>
</cp:coreProperties>
</file>