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5" r:id="rId2"/>
    <p:sldId id="428" r:id="rId3"/>
    <p:sldId id="435" r:id="rId4"/>
    <p:sldId id="429" r:id="rId5"/>
    <p:sldId id="436" r:id="rId6"/>
    <p:sldId id="437" r:id="rId7"/>
    <p:sldId id="438" r:id="rId8"/>
    <p:sldId id="439" r:id="rId9"/>
    <p:sldId id="29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35"/>
            <p14:sldId id="429"/>
            <p14:sldId id="436"/>
            <p14:sldId id="437"/>
            <p14:sldId id="438"/>
            <p14:sldId id="43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E0E"/>
    <a:srgbClr val="0058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6" d="100"/>
          <a:sy n="56" d="100"/>
        </p:scale>
        <p:origin x="44" y="4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حس دوي مطر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631984"/>
            <a:ext cx="9982199" cy="71404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>
                <a:solidFill>
                  <a:srgbClr val="00582A"/>
                </a:solidFill>
              </a:rPr>
              <a:t>(حس دوي مطر </a:t>
            </a:r>
          </a:p>
          <a:p>
            <a:pPr algn="ctr"/>
            <a:r>
              <a:rPr lang="ar-EG" sz="8000" b="1" dirty="0">
                <a:solidFill>
                  <a:srgbClr val="00582A"/>
                </a:solidFill>
              </a:rPr>
              <a:t>يغمرنـــــــــا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حس دوي مطر</a:t>
            </a:r>
          </a:p>
          <a:p>
            <a:pPr algn="ctr"/>
            <a:r>
              <a:rPr lang="ar-EG" sz="8000" b="1" dirty="0">
                <a:solidFill>
                  <a:srgbClr val="00582A"/>
                </a:solidFill>
              </a:rPr>
              <a:t>في وسطنا) 2</a:t>
            </a:r>
            <a:br>
              <a:rPr lang="ar-EG" sz="8000" b="1" dirty="0">
                <a:solidFill>
                  <a:srgbClr val="00582A"/>
                </a:solidFill>
              </a:rPr>
            </a:br>
            <a:endParaRPr lang="ar-EG" sz="138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762536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>
                <a:solidFill>
                  <a:srgbClr val="001E0E"/>
                </a:solidFill>
              </a:rPr>
              <a:t>ليتك تباركنا</a:t>
            </a:r>
            <a:br>
              <a:rPr lang="ar-EG" sz="8000" b="1" dirty="0">
                <a:solidFill>
                  <a:srgbClr val="001E0E"/>
                </a:solidFill>
              </a:rPr>
            </a:br>
            <a:r>
              <a:rPr lang="ar-EG" sz="8000" b="1" dirty="0">
                <a:solidFill>
                  <a:srgbClr val="001E0E"/>
                </a:solidFill>
              </a:rPr>
              <a:t>وتوسع تخومنا</a:t>
            </a:r>
            <a:br>
              <a:rPr lang="ar-EG" sz="8000" b="1" dirty="0">
                <a:solidFill>
                  <a:srgbClr val="001E0E"/>
                </a:solidFill>
              </a:rPr>
            </a:br>
            <a:r>
              <a:rPr lang="ar-EG" sz="8000" b="1" dirty="0">
                <a:solidFill>
                  <a:srgbClr val="001E0E"/>
                </a:solidFill>
              </a:rPr>
              <a:t>تكون يدك معنا</a:t>
            </a:r>
            <a:br>
              <a:rPr lang="ar-EG" sz="8000" b="1" dirty="0">
                <a:solidFill>
                  <a:srgbClr val="001E0E"/>
                </a:solidFill>
              </a:rPr>
            </a:br>
            <a:r>
              <a:rPr lang="ar-EG" sz="8000" b="1" dirty="0">
                <a:solidFill>
                  <a:srgbClr val="001E0E"/>
                </a:solidFill>
              </a:rPr>
              <a:t>من الشر تحفظنا</a:t>
            </a:r>
            <a:br>
              <a:rPr lang="ar-EG" sz="8000" b="1" dirty="0">
                <a:solidFill>
                  <a:srgbClr val="001E0E"/>
                </a:solidFill>
              </a:rPr>
            </a:br>
            <a:endParaRPr lang="ar-EG" sz="80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832550"/>
            <a:ext cx="9982199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13800" b="1" dirty="0" err="1"/>
              <a:t>هللويـــــــــا</a:t>
            </a:r>
            <a:br>
              <a:rPr lang="ar-EG" sz="13800" b="1" dirty="0"/>
            </a:br>
            <a:endParaRPr lang="ar-EG" sz="138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631984"/>
            <a:ext cx="9982199" cy="71404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>
                <a:solidFill>
                  <a:srgbClr val="00582A"/>
                </a:solidFill>
              </a:rPr>
              <a:t>(حس دوي مطر </a:t>
            </a:r>
          </a:p>
          <a:p>
            <a:pPr algn="ctr"/>
            <a:r>
              <a:rPr lang="ar-EG" sz="8000" b="1" dirty="0">
                <a:solidFill>
                  <a:srgbClr val="00582A"/>
                </a:solidFill>
              </a:rPr>
              <a:t>يغمرنـــــــــا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حس دوي مطر</a:t>
            </a:r>
          </a:p>
          <a:p>
            <a:pPr algn="ctr"/>
            <a:r>
              <a:rPr lang="ar-EG" sz="8000" b="1" dirty="0">
                <a:solidFill>
                  <a:srgbClr val="00582A"/>
                </a:solidFill>
              </a:rPr>
              <a:t>في وسطنا) 2</a:t>
            </a:r>
            <a:br>
              <a:rPr lang="ar-EG" sz="8000" b="1" dirty="0">
                <a:solidFill>
                  <a:srgbClr val="00582A"/>
                </a:solidFill>
              </a:rPr>
            </a:br>
            <a:endParaRPr lang="ar-EG" sz="138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93430"/>
            <a:ext cx="9982199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/>
              <a:t>وتملأ شباكنا</a:t>
            </a:r>
            <a:br>
              <a:rPr lang="ar-EG" sz="8000" b="1" dirty="0"/>
            </a:br>
            <a:r>
              <a:rPr lang="ar-EG" sz="8000" b="1" dirty="0"/>
              <a:t>نسألك فتعطينا </a:t>
            </a:r>
          </a:p>
          <a:p>
            <a:pPr algn="ctr"/>
            <a:r>
              <a:rPr lang="ar-EG" sz="8000" b="1" dirty="0"/>
              <a:t>الأمم ميراثنا</a:t>
            </a:r>
            <a:br>
              <a:rPr lang="ar-EG" sz="8000" b="1" dirty="0"/>
            </a:br>
            <a:r>
              <a:rPr lang="ar-EG" sz="8000" b="1" dirty="0"/>
              <a:t>أقاصي الأرض </a:t>
            </a:r>
          </a:p>
          <a:p>
            <a:pPr algn="ctr"/>
            <a:r>
              <a:rPr lang="ar-EG" sz="8000" b="1" dirty="0"/>
              <a:t>ملكاً لنا</a:t>
            </a:r>
            <a:br>
              <a:rPr lang="ar-EG" sz="8000" b="1" dirty="0"/>
            </a:br>
            <a:endParaRPr lang="ar-EG" sz="80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832550"/>
            <a:ext cx="9982199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13800" b="1" dirty="0" err="1"/>
              <a:t>هللويـــــــــا</a:t>
            </a:r>
            <a:br>
              <a:rPr lang="ar-EG" sz="13800" b="1" dirty="0"/>
            </a:br>
            <a:endParaRPr lang="ar-EG" sz="138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631984"/>
            <a:ext cx="9982199" cy="71404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>
                <a:solidFill>
                  <a:srgbClr val="00582A"/>
                </a:solidFill>
              </a:rPr>
              <a:t>(حس دوي مطر </a:t>
            </a:r>
          </a:p>
          <a:p>
            <a:pPr algn="ctr"/>
            <a:r>
              <a:rPr lang="ar-EG" sz="8000" b="1" dirty="0">
                <a:solidFill>
                  <a:srgbClr val="00582A"/>
                </a:solidFill>
              </a:rPr>
              <a:t>يغمرنـــــــــا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حس دوي مطر</a:t>
            </a:r>
          </a:p>
          <a:p>
            <a:pPr algn="ctr"/>
            <a:r>
              <a:rPr lang="ar-EG" sz="8000" b="1" dirty="0">
                <a:solidFill>
                  <a:srgbClr val="00582A"/>
                </a:solidFill>
              </a:rPr>
              <a:t>في وسطنا) 2</a:t>
            </a:r>
            <a:br>
              <a:rPr lang="ar-EG" sz="8000" b="1" dirty="0">
                <a:solidFill>
                  <a:srgbClr val="00582A"/>
                </a:solidFill>
              </a:rPr>
            </a:br>
            <a:endParaRPr lang="ar-EG" sz="138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2119</TotalTime>
  <Words>77</Words>
  <Application>Microsoft Office PowerPoint</Application>
  <PresentationFormat>عرض على الشاشة (4:3)</PresentationFormat>
  <Paragraphs>17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327</cp:revision>
  <dcterms:created xsi:type="dcterms:W3CDTF">2021-12-07T14:30:00Z</dcterms:created>
  <dcterms:modified xsi:type="dcterms:W3CDTF">2024-07-13T08:56:38Z</dcterms:modified>
</cp:coreProperties>
</file>