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75" r:id="rId2"/>
    <p:sldId id="428" r:id="rId3"/>
    <p:sldId id="435" r:id="rId4"/>
    <p:sldId id="436" r:id="rId5"/>
    <p:sldId id="437" r:id="rId6"/>
    <p:sldId id="438" r:id="rId7"/>
    <p:sldId id="439" r:id="rId8"/>
    <p:sldId id="440" r:id="rId9"/>
    <p:sldId id="441" r:id="rId10"/>
    <p:sldId id="293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28"/>
            <p14:sldId id="435"/>
            <p14:sldId id="436"/>
            <p14:sldId id="437"/>
            <p14:sldId id="438"/>
            <p14:sldId id="439"/>
            <p14:sldId id="440"/>
            <p14:sldId id="441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1" autoAdjust="0"/>
    <p:restoredTop sz="94660"/>
  </p:normalViewPr>
  <p:slideViewPr>
    <p:cSldViewPr>
      <p:cViewPr varScale="1">
        <p:scale>
          <a:sx n="56" d="100"/>
          <a:sy n="56" d="100"/>
        </p:scale>
        <p:origin x="44" y="432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7/13/2024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7/13/2024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38078"/>
            <a:ext cx="9144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7200" b="1" dirty="0"/>
              <a:t>ترنيمة </a:t>
            </a:r>
          </a:p>
          <a:p>
            <a:pPr algn="ctr"/>
            <a:r>
              <a:rPr lang="ar-EG" sz="6600" b="1" dirty="0"/>
              <a:t>حـزن وشـدة وضيـق ودمـوع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370374"/>
            <a:ext cx="9982199" cy="74020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6600" b="1" dirty="0"/>
              <a:t>1- </a:t>
            </a:r>
          </a:p>
          <a:p>
            <a:pPr algn="ctr"/>
            <a:r>
              <a:rPr lang="ar-EG" sz="7200" b="1" dirty="0"/>
              <a:t>حزن وشدة وضيق ودموع </a:t>
            </a:r>
          </a:p>
          <a:p>
            <a:pPr algn="ctr"/>
            <a:r>
              <a:rPr lang="ar-EG" sz="7200" b="1" dirty="0"/>
              <a:t>العالم مليان أحزان</a:t>
            </a:r>
            <a:br>
              <a:rPr lang="ar-EG" sz="7200" b="1" dirty="0"/>
            </a:br>
            <a:r>
              <a:rPr lang="ar-EG" sz="7200" b="1" dirty="0"/>
              <a:t>لكن ويا الرب يسوع </a:t>
            </a:r>
          </a:p>
          <a:p>
            <a:pPr algn="ctr"/>
            <a:r>
              <a:rPr lang="ar-EG" sz="7200" b="1" dirty="0" err="1"/>
              <a:t>بألقى</a:t>
            </a:r>
            <a:r>
              <a:rPr lang="ar-EG" sz="7200" b="1" dirty="0"/>
              <a:t> الفرحة والإحسان</a:t>
            </a:r>
            <a:br>
              <a:rPr lang="ar-EG" sz="7200" b="1" dirty="0"/>
            </a:br>
            <a:endParaRPr lang="ar-EG" sz="115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454759"/>
            <a:ext cx="9982199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6000" b="1" dirty="0">
                <a:solidFill>
                  <a:srgbClr val="00582A"/>
                </a:solidFill>
              </a:rPr>
              <a:t>القرار : </a:t>
            </a:r>
            <a:r>
              <a:rPr lang="en-US" sz="6000" b="1" dirty="0">
                <a:solidFill>
                  <a:srgbClr val="00582A"/>
                </a:solidFill>
              </a:rPr>
              <a:t>  </a:t>
            </a:r>
            <a:endParaRPr lang="ar-EG" sz="6000" b="1" dirty="0">
              <a:solidFill>
                <a:srgbClr val="00582A"/>
              </a:solidFill>
            </a:endParaRPr>
          </a:p>
          <a:p>
            <a:pPr algn="ctr"/>
            <a:r>
              <a:rPr lang="ar-EG" sz="7200" b="1" dirty="0">
                <a:solidFill>
                  <a:srgbClr val="00582A"/>
                </a:solidFill>
              </a:rPr>
              <a:t>أنسى العالم وأرجع </a:t>
            </a:r>
            <a:r>
              <a:rPr lang="ar-EG" sz="7200" b="1" dirty="0" err="1">
                <a:solidFill>
                  <a:srgbClr val="00582A"/>
                </a:solidFill>
              </a:rPr>
              <a:t>تاني</a:t>
            </a:r>
            <a:r>
              <a:rPr lang="ar-EG" sz="7200" b="1" dirty="0">
                <a:solidFill>
                  <a:srgbClr val="00582A"/>
                </a:solidFill>
              </a:rPr>
              <a:t> </a:t>
            </a:r>
          </a:p>
          <a:p>
            <a:pPr algn="ctr"/>
            <a:r>
              <a:rPr lang="ar-EG" sz="7200" b="1" dirty="0">
                <a:solidFill>
                  <a:srgbClr val="00582A"/>
                </a:solidFill>
              </a:rPr>
              <a:t>ألقاك ربي </a:t>
            </a:r>
            <a:r>
              <a:rPr lang="ar-EG" sz="7200" b="1" dirty="0" err="1">
                <a:solidFill>
                  <a:srgbClr val="00582A"/>
                </a:solidFill>
              </a:rPr>
              <a:t>بتستناني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ألقاك بالفرحة </a:t>
            </a:r>
            <a:r>
              <a:rPr lang="ar-EG" sz="7200" b="1" dirty="0" err="1">
                <a:solidFill>
                  <a:srgbClr val="00582A"/>
                </a:solidFill>
              </a:rPr>
              <a:t>بتلقاني</a:t>
            </a:r>
            <a:r>
              <a:rPr lang="ar-EG" sz="7200" b="1" dirty="0">
                <a:solidFill>
                  <a:srgbClr val="00582A"/>
                </a:solidFill>
              </a:rPr>
              <a:t> </a:t>
            </a:r>
          </a:p>
          <a:p>
            <a:pPr algn="ctr"/>
            <a:r>
              <a:rPr lang="ar-EG" sz="7200" b="1" dirty="0">
                <a:solidFill>
                  <a:srgbClr val="00582A"/>
                </a:solidFill>
              </a:rPr>
              <a:t>مهما نسيتك ما </a:t>
            </a:r>
            <a:r>
              <a:rPr lang="ar-EG" sz="7200" b="1" dirty="0" err="1">
                <a:solidFill>
                  <a:srgbClr val="00582A"/>
                </a:solidFill>
              </a:rPr>
              <a:t>بتنساني</a:t>
            </a:r>
            <a:br>
              <a:rPr lang="ar-EG" sz="7200" b="1" dirty="0">
                <a:solidFill>
                  <a:srgbClr val="00582A"/>
                </a:solidFill>
              </a:rPr>
            </a:br>
            <a:endParaRPr lang="ar-EG" sz="72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800" y="683359"/>
            <a:ext cx="9982199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6000" b="1" dirty="0"/>
              <a:t>2- </a:t>
            </a:r>
          </a:p>
          <a:p>
            <a:pPr algn="ctr"/>
            <a:r>
              <a:rPr lang="ar-EG" sz="6600" b="1" dirty="0"/>
              <a:t> إن يوم خرت في لحظة </a:t>
            </a:r>
          </a:p>
          <a:p>
            <a:pPr algn="ctr"/>
            <a:r>
              <a:rPr lang="ar-EG" sz="6600" b="1" dirty="0"/>
              <a:t>بكيت تسرع حالاً ما </a:t>
            </a:r>
            <a:r>
              <a:rPr lang="ar-EG" sz="6600" b="1" dirty="0" err="1"/>
              <a:t>بتتحمل</a:t>
            </a:r>
            <a:br>
              <a:rPr lang="ar-EG" sz="6600" b="1" dirty="0"/>
            </a:br>
            <a:r>
              <a:rPr lang="ar-EG" sz="6600" b="1" dirty="0"/>
              <a:t>أصلي ابنك وأنا غالي عليك </a:t>
            </a:r>
          </a:p>
          <a:p>
            <a:pPr algn="ctr"/>
            <a:r>
              <a:rPr lang="ar-EG" sz="6600" b="1" dirty="0"/>
              <a:t>حبك عمره ما </a:t>
            </a:r>
            <a:r>
              <a:rPr lang="ar-EG" sz="6600" b="1" dirty="0" err="1"/>
              <a:t>بيتحول</a:t>
            </a:r>
            <a:r>
              <a:rPr lang="ar-EG" sz="6600" b="1" dirty="0"/>
              <a:t> </a:t>
            </a:r>
            <a:br>
              <a:rPr lang="ar-EG" sz="6600" b="1" dirty="0"/>
            </a:br>
            <a:endParaRPr lang="ar-EG" sz="96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378559"/>
            <a:ext cx="9982199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6000" b="1" dirty="0">
                <a:solidFill>
                  <a:srgbClr val="00582A"/>
                </a:solidFill>
              </a:rPr>
              <a:t>القرار : </a:t>
            </a:r>
          </a:p>
          <a:p>
            <a:pPr algn="ctr"/>
            <a:r>
              <a:rPr lang="ar-EG" sz="7200" b="1" dirty="0">
                <a:solidFill>
                  <a:srgbClr val="00582A"/>
                </a:solidFill>
              </a:rPr>
              <a:t>أنسى العالم وأرجع </a:t>
            </a:r>
            <a:r>
              <a:rPr lang="ar-EG" sz="7200" b="1" dirty="0" err="1">
                <a:solidFill>
                  <a:srgbClr val="00582A"/>
                </a:solidFill>
              </a:rPr>
              <a:t>تاني</a:t>
            </a:r>
            <a:r>
              <a:rPr lang="ar-EG" sz="7200" b="1" dirty="0">
                <a:solidFill>
                  <a:srgbClr val="00582A"/>
                </a:solidFill>
              </a:rPr>
              <a:t> </a:t>
            </a:r>
          </a:p>
          <a:p>
            <a:pPr algn="ctr"/>
            <a:r>
              <a:rPr lang="ar-EG" sz="7200" b="1" dirty="0">
                <a:solidFill>
                  <a:srgbClr val="00582A"/>
                </a:solidFill>
              </a:rPr>
              <a:t>ألقاك ربي </a:t>
            </a:r>
            <a:r>
              <a:rPr lang="ar-EG" sz="7200" b="1" dirty="0" err="1">
                <a:solidFill>
                  <a:srgbClr val="00582A"/>
                </a:solidFill>
              </a:rPr>
              <a:t>بتستناني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ألقاك بالفرحة </a:t>
            </a:r>
            <a:r>
              <a:rPr lang="ar-EG" sz="7200" b="1" dirty="0" err="1">
                <a:solidFill>
                  <a:srgbClr val="00582A"/>
                </a:solidFill>
              </a:rPr>
              <a:t>بتلقاني</a:t>
            </a:r>
            <a:r>
              <a:rPr lang="ar-EG" sz="7200" b="1" dirty="0">
                <a:solidFill>
                  <a:srgbClr val="00582A"/>
                </a:solidFill>
              </a:rPr>
              <a:t> </a:t>
            </a:r>
          </a:p>
          <a:p>
            <a:pPr algn="ctr"/>
            <a:r>
              <a:rPr lang="ar-EG" sz="7200" b="1" dirty="0">
                <a:solidFill>
                  <a:srgbClr val="00582A"/>
                </a:solidFill>
              </a:rPr>
              <a:t>مهما نسيتك ما </a:t>
            </a:r>
            <a:r>
              <a:rPr lang="ar-EG" sz="7200" b="1" dirty="0" err="1">
                <a:solidFill>
                  <a:srgbClr val="00582A"/>
                </a:solidFill>
              </a:rPr>
              <a:t>بتنساني</a:t>
            </a:r>
            <a:br>
              <a:rPr lang="ar-EG" sz="7200" b="1" dirty="0">
                <a:solidFill>
                  <a:srgbClr val="00582A"/>
                </a:solidFill>
              </a:rPr>
            </a:br>
            <a:endParaRPr lang="ar-EG" sz="72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370374"/>
            <a:ext cx="9982199" cy="73096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6600" b="1" dirty="0"/>
              <a:t>3- </a:t>
            </a:r>
          </a:p>
          <a:p>
            <a:pPr algn="ctr"/>
            <a:r>
              <a:rPr lang="ar-EG" sz="7200" b="1" dirty="0"/>
              <a:t>كل همومي انت عارفها </a:t>
            </a:r>
          </a:p>
          <a:p>
            <a:pPr algn="ctr"/>
            <a:r>
              <a:rPr lang="ar-EG" sz="7200" b="1" dirty="0"/>
              <a:t>من إيه أرهب ولا أخاف</a:t>
            </a:r>
            <a:br>
              <a:rPr lang="ar-EG" sz="7200" b="1" dirty="0"/>
            </a:br>
            <a:r>
              <a:rPr lang="ar-EG" sz="7200" b="1" dirty="0"/>
              <a:t>لحظة بلحظة انت </a:t>
            </a:r>
            <a:r>
              <a:rPr lang="ar-EG" sz="7200" b="1" dirty="0" err="1"/>
              <a:t>شايفها</a:t>
            </a:r>
            <a:r>
              <a:rPr lang="ar-EG" sz="7200" b="1" dirty="0"/>
              <a:t> </a:t>
            </a:r>
          </a:p>
          <a:p>
            <a:pPr algn="ctr"/>
            <a:r>
              <a:rPr lang="ar-EG" sz="7200" b="1" dirty="0" err="1"/>
              <a:t>وياك</a:t>
            </a:r>
            <a:r>
              <a:rPr lang="ar-EG" sz="7200" b="1" dirty="0"/>
              <a:t> وحدك راح </a:t>
            </a:r>
            <a:r>
              <a:rPr lang="ar-EG" sz="7200" b="1" dirty="0" err="1"/>
              <a:t>تنزاف</a:t>
            </a:r>
            <a:r>
              <a:rPr lang="ar-EG" sz="7200" b="1" dirty="0"/>
              <a:t> </a:t>
            </a:r>
            <a:br>
              <a:rPr lang="ar-EG" sz="7200" b="1" dirty="0"/>
            </a:br>
            <a:endParaRPr lang="ar-EG" sz="115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454759"/>
            <a:ext cx="9982199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6000" b="1" dirty="0">
                <a:solidFill>
                  <a:srgbClr val="00582A"/>
                </a:solidFill>
              </a:rPr>
              <a:t>القرار : </a:t>
            </a:r>
          </a:p>
          <a:p>
            <a:pPr algn="ctr"/>
            <a:r>
              <a:rPr lang="ar-EG" sz="7200" b="1" dirty="0">
                <a:solidFill>
                  <a:srgbClr val="00582A"/>
                </a:solidFill>
              </a:rPr>
              <a:t>أنسى العالم وأرجع </a:t>
            </a:r>
            <a:r>
              <a:rPr lang="ar-EG" sz="7200" b="1" dirty="0" err="1">
                <a:solidFill>
                  <a:srgbClr val="00582A"/>
                </a:solidFill>
              </a:rPr>
              <a:t>تاني</a:t>
            </a:r>
            <a:r>
              <a:rPr lang="ar-EG" sz="7200" b="1" dirty="0">
                <a:solidFill>
                  <a:srgbClr val="00582A"/>
                </a:solidFill>
              </a:rPr>
              <a:t> </a:t>
            </a:r>
          </a:p>
          <a:p>
            <a:pPr algn="ctr"/>
            <a:r>
              <a:rPr lang="ar-EG" sz="7200" b="1" dirty="0">
                <a:solidFill>
                  <a:srgbClr val="00582A"/>
                </a:solidFill>
              </a:rPr>
              <a:t>ألقاك ربي </a:t>
            </a:r>
            <a:r>
              <a:rPr lang="ar-EG" sz="7200" b="1" dirty="0" err="1">
                <a:solidFill>
                  <a:srgbClr val="00582A"/>
                </a:solidFill>
              </a:rPr>
              <a:t>بتستناني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ألقاك بالفرحة </a:t>
            </a:r>
            <a:r>
              <a:rPr lang="ar-EG" sz="7200" b="1" dirty="0" err="1">
                <a:solidFill>
                  <a:srgbClr val="00582A"/>
                </a:solidFill>
              </a:rPr>
              <a:t>بتلقاني</a:t>
            </a:r>
            <a:r>
              <a:rPr lang="ar-EG" sz="7200" b="1" dirty="0">
                <a:solidFill>
                  <a:srgbClr val="00582A"/>
                </a:solidFill>
              </a:rPr>
              <a:t> </a:t>
            </a:r>
          </a:p>
          <a:p>
            <a:pPr algn="ctr"/>
            <a:r>
              <a:rPr lang="ar-EG" sz="7200" b="1" dirty="0">
                <a:solidFill>
                  <a:srgbClr val="00582A"/>
                </a:solidFill>
              </a:rPr>
              <a:t>مهما نسيتك ما </a:t>
            </a:r>
            <a:r>
              <a:rPr lang="ar-EG" sz="7200" b="1" dirty="0" err="1">
                <a:solidFill>
                  <a:srgbClr val="00582A"/>
                </a:solidFill>
              </a:rPr>
              <a:t>بتنساني</a:t>
            </a:r>
            <a:br>
              <a:rPr lang="ar-EG" sz="7200" b="1" dirty="0">
                <a:solidFill>
                  <a:srgbClr val="00582A"/>
                </a:solidFill>
              </a:rPr>
            </a:br>
            <a:endParaRPr lang="ar-EG" sz="72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530959"/>
            <a:ext cx="9982199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6000" b="1" dirty="0"/>
              <a:t>4- </a:t>
            </a:r>
          </a:p>
          <a:p>
            <a:pPr algn="ctr"/>
            <a:r>
              <a:rPr lang="ar-EG" sz="6600" b="1" dirty="0" err="1"/>
              <a:t>مستنيك</a:t>
            </a:r>
            <a:r>
              <a:rPr lang="ar-EG" sz="6600" b="1" dirty="0"/>
              <a:t> يا غالي علي </a:t>
            </a:r>
          </a:p>
          <a:p>
            <a:pPr algn="ctr"/>
            <a:r>
              <a:rPr lang="ar-EG" sz="6600" b="1" dirty="0"/>
              <a:t>تشبع قلبي وشوقي وجوعي</a:t>
            </a:r>
            <a:br>
              <a:rPr lang="ar-EG" sz="6600" b="1" dirty="0"/>
            </a:br>
            <a:r>
              <a:rPr lang="ar-EG" sz="6600" b="1" dirty="0"/>
              <a:t>تملك نفسي وروحي وعيني </a:t>
            </a:r>
          </a:p>
          <a:p>
            <a:pPr algn="ctr"/>
            <a:r>
              <a:rPr lang="ar-EG" sz="6600" b="1" dirty="0"/>
              <a:t>تملك في </a:t>
            </a:r>
            <a:r>
              <a:rPr lang="ar-EG" sz="6600" b="1" dirty="0" err="1"/>
              <a:t>ياربي</a:t>
            </a:r>
            <a:r>
              <a:rPr lang="ar-EG" sz="6600" b="1" dirty="0"/>
              <a:t> يسوعي </a:t>
            </a:r>
            <a:br>
              <a:rPr lang="ar-EG" sz="6600" b="1" dirty="0"/>
            </a:br>
            <a:endParaRPr lang="ar-EG" sz="96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378559"/>
            <a:ext cx="9982199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6000" b="1" dirty="0">
                <a:solidFill>
                  <a:srgbClr val="00582A"/>
                </a:solidFill>
              </a:rPr>
              <a:t>القرار : </a:t>
            </a:r>
          </a:p>
          <a:p>
            <a:pPr algn="ctr"/>
            <a:r>
              <a:rPr lang="ar-EG" sz="7200" b="1" dirty="0">
                <a:solidFill>
                  <a:srgbClr val="00582A"/>
                </a:solidFill>
              </a:rPr>
              <a:t>أنسى العالم وأرجع </a:t>
            </a:r>
            <a:r>
              <a:rPr lang="ar-EG" sz="7200" b="1" dirty="0" err="1">
                <a:solidFill>
                  <a:srgbClr val="00582A"/>
                </a:solidFill>
              </a:rPr>
              <a:t>تاني</a:t>
            </a:r>
            <a:r>
              <a:rPr lang="ar-EG" sz="7200" b="1" dirty="0">
                <a:solidFill>
                  <a:srgbClr val="00582A"/>
                </a:solidFill>
              </a:rPr>
              <a:t> </a:t>
            </a:r>
          </a:p>
          <a:p>
            <a:pPr algn="ctr"/>
            <a:r>
              <a:rPr lang="ar-EG" sz="7200" b="1" dirty="0">
                <a:solidFill>
                  <a:srgbClr val="00582A"/>
                </a:solidFill>
              </a:rPr>
              <a:t>ألقاك ربي </a:t>
            </a:r>
            <a:r>
              <a:rPr lang="ar-EG" sz="7200" b="1" dirty="0" err="1">
                <a:solidFill>
                  <a:srgbClr val="00582A"/>
                </a:solidFill>
              </a:rPr>
              <a:t>بتستناني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ألقاك بالفرحة </a:t>
            </a:r>
            <a:r>
              <a:rPr lang="ar-EG" sz="7200" b="1" dirty="0" err="1">
                <a:solidFill>
                  <a:srgbClr val="00582A"/>
                </a:solidFill>
              </a:rPr>
              <a:t>بتلقاني</a:t>
            </a:r>
            <a:r>
              <a:rPr lang="ar-EG" sz="7200" b="1" dirty="0">
                <a:solidFill>
                  <a:srgbClr val="00582A"/>
                </a:solidFill>
              </a:rPr>
              <a:t> </a:t>
            </a:r>
          </a:p>
          <a:p>
            <a:pPr algn="ctr"/>
            <a:r>
              <a:rPr lang="ar-EG" sz="7200" b="1" dirty="0">
                <a:solidFill>
                  <a:srgbClr val="00582A"/>
                </a:solidFill>
              </a:rPr>
              <a:t>مهما نسيتك ما </a:t>
            </a:r>
            <a:r>
              <a:rPr lang="ar-EG" sz="7200" b="1" dirty="0" err="1">
                <a:solidFill>
                  <a:srgbClr val="00582A"/>
                </a:solidFill>
              </a:rPr>
              <a:t>بتنساني</a:t>
            </a:r>
            <a:br>
              <a:rPr lang="ar-EG" sz="7200" b="1" dirty="0">
                <a:solidFill>
                  <a:srgbClr val="00582A"/>
                </a:solidFill>
              </a:rPr>
            </a:br>
            <a:endParaRPr lang="ar-EG" sz="72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2122</TotalTime>
  <Words>156</Words>
  <Application>Microsoft Office PowerPoint</Application>
  <PresentationFormat>عرض على الشاشة (4:3)</PresentationFormat>
  <Paragraphs>34</Paragraphs>
  <Slides>10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327</cp:revision>
  <dcterms:created xsi:type="dcterms:W3CDTF">2021-12-07T14:30:00Z</dcterms:created>
  <dcterms:modified xsi:type="dcterms:W3CDTF">2024-07-13T08:55:00Z</dcterms:modified>
</cp:coreProperties>
</file>