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35" r:id="rId4"/>
    <p:sldId id="440" r:id="rId5"/>
    <p:sldId id="437" r:id="rId6"/>
    <p:sldId id="438" r:id="rId7"/>
    <p:sldId id="43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40"/>
            <p14:sldId id="437"/>
            <p14:sldId id="438"/>
            <p14:sldId id="43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حلو الإيمان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01432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1- </a:t>
            </a:r>
            <a:endParaRPr lang="ar-EG" sz="4400" b="1" dirty="0"/>
          </a:p>
          <a:p>
            <a:pPr algn="ctr"/>
            <a:r>
              <a:rPr lang="ar-EG" sz="6600" b="1" dirty="0"/>
              <a:t> (حلو الإيمان </a:t>
            </a:r>
            <a:r>
              <a:rPr lang="ar-EG" sz="6600" b="1" dirty="0" err="1"/>
              <a:t>دايمًا</a:t>
            </a:r>
            <a:r>
              <a:rPr lang="ar-EG" sz="6600" b="1" dirty="0"/>
              <a:t> يقول </a:t>
            </a:r>
          </a:p>
          <a:p>
            <a:pPr algn="ctr"/>
            <a:r>
              <a:rPr lang="ar-EG" sz="6600" b="1" dirty="0"/>
              <a:t> مهما يطول الليل </a:t>
            </a:r>
            <a:r>
              <a:rPr lang="ar-EG" sz="6600" b="1" dirty="0" err="1"/>
              <a:t>هييجي</a:t>
            </a:r>
            <a:r>
              <a:rPr lang="ar-EG" sz="6600" b="1" dirty="0"/>
              <a:t> الفجر</a:t>
            </a:r>
            <a:br>
              <a:rPr lang="ar-EG" sz="6600" b="1" dirty="0"/>
            </a:br>
            <a:r>
              <a:rPr lang="ar-EG" sz="6600" b="1" dirty="0" err="1"/>
              <a:t>دا</a:t>
            </a:r>
            <a:r>
              <a:rPr lang="ar-EG" sz="6600" b="1" dirty="0"/>
              <a:t> اللي </a:t>
            </a:r>
            <a:r>
              <a:rPr lang="ar-EG" sz="6600" b="1" dirty="0" err="1"/>
              <a:t>بيعمل</a:t>
            </a:r>
            <a:r>
              <a:rPr lang="ar-EG" sz="6600" b="1" dirty="0"/>
              <a:t> بجهده كله </a:t>
            </a:r>
          </a:p>
          <a:p>
            <a:pPr algn="ctr"/>
            <a:r>
              <a:rPr lang="ar-EG" sz="6600" b="1" dirty="0"/>
              <a:t> ما يتم شغله إلا وينول الأجر)2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14027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8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(أصل الإيمان هو الإيقان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ورجاء يحلي الصبر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ينقل جبال يصنع محال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يطلب ينال الأمر)2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يطلب ينال الأمر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007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800" b="1" dirty="0"/>
              <a:t>2- </a:t>
            </a:r>
            <a:endParaRPr lang="ar-EG" sz="4000" b="1" dirty="0"/>
          </a:p>
          <a:p>
            <a:pPr algn="ctr"/>
            <a:r>
              <a:rPr lang="ar-EG" sz="6000" b="1" dirty="0"/>
              <a:t> (حلو الإيمان مليان تحدي </a:t>
            </a:r>
          </a:p>
          <a:p>
            <a:pPr algn="ctr"/>
            <a:r>
              <a:rPr lang="ar-EG" sz="6000" b="1" dirty="0"/>
              <a:t> </a:t>
            </a:r>
            <a:r>
              <a:rPr lang="ar-EG" sz="5400" b="1" dirty="0"/>
              <a:t>مهما </a:t>
            </a:r>
            <a:r>
              <a:rPr lang="ar-EG" sz="5400" b="1" dirty="0" err="1"/>
              <a:t>يعدي</a:t>
            </a:r>
            <a:r>
              <a:rPr lang="ar-EG" sz="5400" b="1" dirty="0"/>
              <a:t> في </a:t>
            </a:r>
            <a:r>
              <a:rPr lang="ar-EG" sz="5400" b="1" dirty="0" err="1"/>
              <a:t>ضقيات</a:t>
            </a:r>
            <a:r>
              <a:rPr lang="ar-EG" sz="5400" b="1" dirty="0"/>
              <a:t> ما يحنيه كسر</a:t>
            </a:r>
            <a:br>
              <a:rPr lang="ar-EG" sz="6000" b="1" dirty="0"/>
            </a:br>
            <a:r>
              <a:rPr lang="ar-EG" sz="6000" b="1" dirty="0" err="1"/>
              <a:t>دا</a:t>
            </a:r>
            <a:r>
              <a:rPr lang="ar-EG" sz="6000" b="1" dirty="0"/>
              <a:t> مهما هيج الريح مخاوفه </a:t>
            </a:r>
          </a:p>
          <a:p>
            <a:pPr algn="ctr"/>
            <a:r>
              <a:rPr lang="ar-EG" sz="6000" b="1" dirty="0"/>
              <a:t> وشد عصفه ما يثني عزم النسر)2 </a:t>
            </a:r>
            <a:br>
              <a:rPr lang="ar-EG" sz="6000" b="1" dirty="0"/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14027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8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(أصل الإيمان هو الإيقان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ورجاء يحلي الصبر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ينقل جبال يصنع محال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يطلب ينال الأمر)2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يطلب ينال الأمر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30032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3- </a:t>
            </a:r>
            <a:endParaRPr lang="ar-EG" sz="4400" b="1" dirty="0"/>
          </a:p>
          <a:p>
            <a:pPr algn="ctr"/>
            <a:r>
              <a:rPr lang="ar-EG" sz="6600" b="1" dirty="0"/>
              <a:t> (حلو الإيمان بأقوى نية </a:t>
            </a:r>
          </a:p>
          <a:p>
            <a:pPr algn="ctr"/>
            <a:r>
              <a:rPr lang="ar-EG" sz="6600" b="1" dirty="0"/>
              <a:t> يرفض خطية </a:t>
            </a:r>
            <a:r>
              <a:rPr lang="ar-EG" sz="6600" b="1" dirty="0" err="1"/>
              <a:t>معيشاه</a:t>
            </a:r>
            <a:r>
              <a:rPr lang="ar-EG" sz="6600" b="1" dirty="0"/>
              <a:t> في القصر</a:t>
            </a:r>
            <a:br>
              <a:rPr lang="ar-EG" sz="6600" b="1" dirty="0"/>
            </a:br>
            <a:r>
              <a:rPr lang="ar-EG" sz="6600" b="1" dirty="0"/>
              <a:t>عار المسيح أعظم لنا أوفر غنى </a:t>
            </a:r>
          </a:p>
          <a:p>
            <a:pPr algn="ctr"/>
            <a:r>
              <a:rPr lang="ar-EG" sz="6600" b="1" dirty="0"/>
              <a:t>من مال </a:t>
            </a:r>
            <a:r>
              <a:rPr lang="ar-EG" sz="6600" b="1" dirty="0" err="1"/>
              <a:t>خزاين</a:t>
            </a:r>
            <a:r>
              <a:rPr lang="ar-EG" sz="6600" b="1" dirty="0"/>
              <a:t> مصر)2 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14027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8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(أصل الإيمان هو الإيقان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ورجاء يحلي الصبر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ينقل جبال يصنع محال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يطلب ينال الأمر)2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يطلب ينال الأمر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2123</TotalTime>
  <Words>169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2024-07-15T12:05:21Z</dcterms:modified>
</cp:coreProperties>
</file>