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428" r:id="rId3"/>
    <p:sldId id="435" r:id="rId4"/>
    <p:sldId id="436" r:id="rId5"/>
    <p:sldId id="441" r:id="rId6"/>
    <p:sldId id="438" r:id="rId7"/>
    <p:sldId id="442" r:id="rId8"/>
    <p:sldId id="440" r:id="rId9"/>
    <p:sldId id="443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35"/>
            <p14:sldId id="436"/>
            <p14:sldId id="441"/>
            <p14:sldId id="438"/>
            <p14:sldId id="442"/>
            <p14:sldId id="440"/>
            <p14:sldId id="44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76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حلو وطيب وحنين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70374"/>
            <a:ext cx="9982199" cy="7402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1- </a:t>
            </a:r>
          </a:p>
          <a:p>
            <a:pPr algn="ctr"/>
            <a:r>
              <a:rPr lang="ar-EG" sz="7200" b="1" dirty="0"/>
              <a:t>(حلو وطيب وحنين </a:t>
            </a:r>
          </a:p>
          <a:p>
            <a:pPr algn="ctr"/>
            <a:r>
              <a:rPr lang="ar-EG" sz="7200" b="1" dirty="0" err="1"/>
              <a:t>ومافيش</a:t>
            </a:r>
            <a:r>
              <a:rPr lang="ar-EG" sz="7200" b="1" dirty="0"/>
              <a:t> زيــــــــك </a:t>
            </a:r>
          </a:p>
          <a:p>
            <a:pPr algn="ctr"/>
            <a:r>
              <a:rPr lang="ar-EG" sz="7200" b="1" dirty="0"/>
              <a:t>أبداً ولا يمكن أنسى </a:t>
            </a:r>
          </a:p>
          <a:p>
            <a:pPr algn="ctr"/>
            <a:r>
              <a:rPr lang="ar-EG" sz="7200" b="1" dirty="0" err="1"/>
              <a:t>إزاي</a:t>
            </a:r>
            <a:r>
              <a:rPr lang="ar-EG" sz="7200" b="1" dirty="0"/>
              <a:t> شفتـــــــــك)2</a:t>
            </a:r>
            <a:br>
              <a:rPr lang="ar-EG" sz="7200" b="1" dirty="0"/>
            </a:br>
            <a:endParaRPr lang="ar-EG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81000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>
                <a:solidFill>
                  <a:srgbClr val="00582A"/>
                </a:solidFill>
              </a:rPr>
              <a:t>القرار: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(على الصليب يا حبيبي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 حبــــــــــــك يعلـــــو </a:t>
            </a:r>
          </a:p>
          <a:p>
            <a:pPr algn="ctr"/>
            <a:r>
              <a:rPr lang="ar-EG" sz="7200" b="1" dirty="0" err="1">
                <a:solidFill>
                  <a:srgbClr val="00582A"/>
                </a:solidFill>
              </a:rPr>
              <a:t>بينادي</a:t>
            </a:r>
            <a:r>
              <a:rPr lang="ar-EG" sz="7200" b="1" dirty="0">
                <a:solidFill>
                  <a:srgbClr val="00582A"/>
                </a:solidFill>
              </a:rPr>
              <a:t> لكل العالـــــــم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هيــــــــــا تعالــــــوا)2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22774"/>
            <a:ext cx="9982199" cy="7402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2- </a:t>
            </a:r>
          </a:p>
          <a:p>
            <a:pPr algn="ctr"/>
            <a:r>
              <a:rPr lang="ar-EG" sz="7200" b="1" dirty="0"/>
              <a:t>(حلو </a:t>
            </a:r>
            <a:r>
              <a:rPr lang="ar-EG" sz="7200" b="1" dirty="0" err="1"/>
              <a:t>بتغفر</a:t>
            </a:r>
            <a:r>
              <a:rPr lang="ar-EG" sz="7200" b="1" dirty="0"/>
              <a:t> لي ذنوبي</a:t>
            </a:r>
          </a:p>
          <a:p>
            <a:pPr algn="ctr"/>
            <a:r>
              <a:rPr lang="ar-EG" sz="7200" b="1" dirty="0"/>
              <a:t> وتــريحنــــــــــــــي </a:t>
            </a:r>
          </a:p>
          <a:p>
            <a:pPr algn="ctr"/>
            <a:r>
              <a:rPr lang="ar-EG" sz="7200" b="1" dirty="0"/>
              <a:t>وبتستر كل عيوبي </a:t>
            </a:r>
          </a:p>
          <a:p>
            <a:pPr algn="ctr"/>
            <a:r>
              <a:rPr lang="ar-EG" sz="7200" b="1" dirty="0"/>
              <a:t>وتفرحنــــــــــــــي)2 </a:t>
            </a:r>
            <a:br>
              <a:rPr lang="ar-EG" sz="7200" b="1" dirty="0"/>
            </a:br>
            <a:endParaRPr lang="ar-EG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81000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>
                <a:solidFill>
                  <a:srgbClr val="00582A"/>
                </a:solidFill>
              </a:rPr>
              <a:t>القرار: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(على الصليب يا حبيبي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 حبــــــــــــك يعلـــــو </a:t>
            </a:r>
          </a:p>
          <a:p>
            <a:pPr algn="ctr"/>
            <a:r>
              <a:rPr lang="ar-EG" sz="7200" b="1" dirty="0" err="1">
                <a:solidFill>
                  <a:srgbClr val="00582A"/>
                </a:solidFill>
              </a:rPr>
              <a:t>بينادي</a:t>
            </a:r>
            <a:r>
              <a:rPr lang="ar-EG" sz="7200" b="1" dirty="0">
                <a:solidFill>
                  <a:srgbClr val="00582A"/>
                </a:solidFill>
              </a:rPr>
              <a:t> لكل العالـــــــم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هيــــــــــا تعالــــــوا)2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40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70374"/>
            <a:ext cx="9982199" cy="7402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3- </a:t>
            </a:r>
          </a:p>
          <a:p>
            <a:pPr algn="ctr"/>
            <a:r>
              <a:rPr lang="ar-EG" sz="7200" b="1" dirty="0"/>
              <a:t> (طيب وعلي بتصبر </a:t>
            </a:r>
          </a:p>
          <a:p>
            <a:pPr algn="ctr"/>
            <a:r>
              <a:rPr lang="ar-EG" sz="7200" b="1" dirty="0"/>
              <a:t>أيـــــــــــام وسنين </a:t>
            </a:r>
          </a:p>
          <a:p>
            <a:pPr algn="ctr"/>
            <a:r>
              <a:rPr lang="ar-EG" sz="7200" b="1" dirty="0"/>
              <a:t>وارجع </a:t>
            </a:r>
            <a:r>
              <a:rPr lang="ar-EG" sz="7200" b="1" dirty="0" err="1"/>
              <a:t>إلاقيك</a:t>
            </a:r>
            <a:r>
              <a:rPr lang="ar-EG" sz="7200" b="1" dirty="0"/>
              <a:t> مستني </a:t>
            </a:r>
          </a:p>
          <a:p>
            <a:pPr algn="ctr"/>
            <a:r>
              <a:rPr lang="ar-EG" sz="7200" b="1" dirty="0"/>
              <a:t> بشـــــوق وحنيــن)2 </a:t>
            </a:r>
            <a:br>
              <a:rPr lang="ar-EG" sz="7200" b="1" dirty="0"/>
            </a:br>
            <a:endParaRPr lang="ar-EG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81000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>
                <a:solidFill>
                  <a:srgbClr val="00582A"/>
                </a:solidFill>
              </a:rPr>
              <a:t>القرار: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(على الصليب يا حبيبي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 حبــــــــــــك يعلـــــو </a:t>
            </a:r>
          </a:p>
          <a:p>
            <a:pPr algn="ctr"/>
            <a:r>
              <a:rPr lang="ar-EG" sz="7200" b="1" dirty="0" err="1">
                <a:solidFill>
                  <a:srgbClr val="00582A"/>
                </a:solidFill>
              </a:rPr>
              <a:t>بينادي</a:t>
            </a:r>
            <a:r>
              <a:rPr lang="ar-EG" sz="7200" b="1" dirty="0">
                <a:solidFill>
                  <a:srgbClr val="00582A"/>
                </a:solidFill>
              </a:rPr>
              <a:t> لكل العالـــــــم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هيــــــــــا تعالــــــوا)2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374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28600"/>
            <a:ext cx="9982199" cy="7402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4- </a:t>
            </a:r>
          </a:p>
          <a:p>
            <a:pPr algn="ctr"/>
            <a:r>
              <a:rPr lang="ar-EG" sz="7200" b="1" dirty="0"/>
              <a:t>(حنين دايمًا علي </a:t>
            </a:r>
          </a:p>
          <a:p>
            <a:pPr algn="ctr"/>
            <a:r>
              <a:rPr lang="ar-EG" sz="7200" b="1" dirty="0"/>
              <a:t>يا أغلى صديق </a:t>
            </a:r>
          </a:p>
          <a:p>
            <a:pPr algn="ctr"/>
            <a:r>
              <a:rPr lang="ar-EG" sz="7200" b="1" dirty="0" err="1"/>
              <a:t>بتضمد</a:t>
            </a:r>
            <a:r>
              <a:rPr lang="ar-EG" sz="7200" b="1" dirty="0"/>
              <a:t> كل جروحي </a:t>
            </a:r>
          </a:p>
          <a:p>
            <a:pPr algn="ctr"/>
            <a:r>
              <a:rPr lang="ar-EG" sz="7200" b="1" dirty="0"/>
              <a:t>وسط الطريـــق)2 </a:t>
            </a:r>
            <a:br>
              <a:rPr lang="ar-EG" sz="7200" b="1" dirty="0"/>
            </a:br>
            <a:endParaRPr lang="ar-EG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81000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>
                <a:solidFill>
                  <a:srgbClr val="00582A"/>
                </a:solidFill>
              </a:rPr>
              <a:t>القرار: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(على الصليب يا حبيبي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 حبــــــــــــك يعلـــــو </a:t>
            </a:r>
          </a:p>
          <a:p>
            <a:pPr algn="ctr"/>
            <a:r>
              <a:rPr lang="ar-EG" sz="7200" b="1" dirty="0" err="1">
                <a:solidFill>
                  <a:srgbClr val="00582A"/>
                </a:solidFill>
              </a:rPr>
              <a:t>بينادي</a:t>
            </a:r>
            <a:r>
              <a:rPr lang="ar-EG" sz="7200" b="1" dirty="0">
                <a:solidFill>
                  <a:srgbClr val="00582A"/>
                </a:solidFill>
              </a:rPr>
              <a:t> لكل العالـــــــم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هيــــــــــا تعالــــــوا)2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74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2123</TotalTime>
  <Words>140</Words>
  <Application>Microsoft Office PowerPoint</Application>
  <PresentationFormat>عرض على الشاشة (4:3)</PresentationFormat>
  <Paragraphs>42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327</cp:revision>
  <dcterms:created xsi:type="dcterms:W3CDTF">2021-12-07T14:30:00Z</dcterms:created>
  <dcterms:modified xsi:type="dcterms:W3CDTF">2024-07-15T12:11:02Z</dcterms:modified>
</cp:coreProperties>
</file>