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35" r:id="rId4"/>
    <p:sldId id="436" r:id="rId5"/>
    <p:sldId id="442" r:id="rId6"/>
    <p:sldId id="443" r:id="rId7"/>
    <p:sldId id="444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5"/>
            <p14:sldId id="436"/>
            <p14:sldId id="442"/>
            <p14:sldId id="443"/>
            <p14:sldId id="444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4572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حولت نوحي إلى رقص لي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72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8000" b="1" dirty="0"/>
              <a:t>حولت نوح</a:t>
            </a:r>
            <a:r>
              <a:rPr lang="ar-EG" sz="8000" b="1" dirty="0"/>
              <a:t>ي</a:t>
            </a:r>
            <a:r>
              <a:rPr lang="ar-SA" sz="8000" b="1" dirty="0"/>
              <a:t> </a:t>
            </a:r>
            <a:endParaRPr lang="ar-EG" sz="8000" b="1" dirty="0"/>
          </a:p>
          <a:p>
            <a:pPr algn="ctr"/>
            <a:r>
              <a:rPr lang="ar-EG" sz="8000" b="1" dirty="0"/>
              <a:t>إ</a:t>
            </a:r>
            <a:r>
              <a:rPr lang="ar-SA" sz="8000" b="1" dirty="0" err="1"/>
              <a:t>لى</a:t>
            </a:r>
            <a:r>
              <a:rPr lang="ar-SA" sz="8000" b="1" dirty="0"/>
              <a:t> رقص ل</a:t>
            </a:r>
            <a:r>
              <a:rPr lang="ar-EG" sz="8000" b="1" dirty="0"/>
              <a:t>ي</a:t>
            </a:r>
            <a:r>
              <a:rPr lang="ar-SA" sz="8000" b="1" dirty="0"/>
              <a:t> </a:t>
            </a:r>
            <a:endParaRPr lang="ar-EG" sz="8000" b="1" dirty="0"/>
          </a:p>
          <a:p>
            <a:pPr algn="ctr"/>
            <a:r>
              <a:rPr lang="ar-SA" sz="8000" b="1" dirty="0"/>
              <a:t>حللت مسح</a:t>
            </a:r>
            <a:r>
              <a:rPr lang="ar-EG" sz="8000" b="1" dirty="0"/>
              <a:t>ي</a:t>
            </a:r>
            <a:r>
              <a:rPr lang="ar-SA" sz="8000" b="1" dirty="0"/>
              <a:t> منطقتن</a:t>
            </a:r>
            <a:r>
              <a:rPr lang="ar-EG" sz="8000" b="1" dirty="0"/>
              <a:t>ي</a:t>
            </a:r>
            <a:r>
              <a:rPr lang="ar-SA" sz="8000" b="1" dirty="0"/>
              <a:t> </a:t>
            </a:r>
            <a:endParaRPr lang="ar-EG" sz="8000" b="1" dirty="0"/>
          </a:p>
          <a:p>
            <a:pPr algn="ctr"/>
            <a:r>
              <a:rPr lang="ar-SA" sz="8000" b="1" dirty="0"/>
              <a:t>فرح</a:t>
            </a:r>
            <a:r>
              <a:rPr lang="ar-EG" sz="8000" b="1" dirty="0"/>
              <a:t>ً</a:t>
            </a:r>
            <a:r>
              <a:rPr lang="ar-SA" sz="8000" b="1" dirty="0"/>
              <a:t>ا فرح</a:t>
            </a:r>
            <a:r>
              <a:rPr lang="ar-EG" sz="8000" b="1" dirty="0"/>
              <a:t>ً</a:t>
            </a:r>
            <a:r>
              <a:rPr lang="ar-SA" sz="8000" b="1" dirty="0"/>
              <a:t>ا ب</a:t>
            </a:r>
            <a:r>
              <a:rPr lang="ar-EG" sz="8000" b="1" dirty="0"/>
              <a:t>إ</a:t>
            </a:r>
            <a:r>
              <a:rPr lang="ar-SA" sz="8000" b="1" dirty="0"/>
              <a:t>له</a:t>
            </a:r>
            <a:r>
              <a:rPr lang="ar-EG" sz="8000" b="1" dirty="0"/>
              <a:t>ي</a:t>
            </a:r>
            <a:r>
              <a:rPr lang="ar-SA" sz="8000" b="1" dirty="0"/>
              <a:t> </a:t>
            </a:r>
            <a:endParaRPr lang="ar-EG" sz="13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90688"/>
            <a:ext cx="9982199" cy="355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8000" b="1" dirty="0">
                <a:solidFill>
                  <a:srgbClr val="00582A"/>
                </a:solidFill>
              </a:rPr>
              <a:t>لا لا لا لا لا لا لا لا</a:t>
            </a:r>
            <a:br>
              <a:rPr lang="ar-SA" sz="8000" b="1" dirty="0">
                <a:solidFill>
                  <a:srgbClr val="00582A"/>
                </a:solidFill>
              </a:rPr>
            </a:br>
            <a:r>
              <a:rPr lang="ar-SA" sz="8000" b="1" dirty="0">
                <a:solidFill>
                  <a:srgbClr val="00582A"/>
                </a:solidFill>
              </a:rPr>
              <a:t>لا لا لا لا لا لا لا لا </a:t>
            </a: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778669"/>
            <a:ext cx="9982199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أ</a:t>
            </a:r>
            <a:r>
              <a:rPr lang="ar-SA" sz="8000" b="1" dirty="0"/>
              <a:t>فراح..</a:t>
            </a:r>
            <a:r>
              <a:rPr lang="ar-EG" sz="8000" b="1" dirty="0"/>
              <a:t>أ</a:t>
            </a:r>
            <a:r>
              <a:rPr lang="ar-SA" sz="8000" b="1" dirty="0"/>
              <a:t>فراح.. </a:t>
            </a:r>
            <a:r>
              <a:rPr lang="ar-EG" sz="8000" b="1" dirty="0"/>
              <a:t>أ</a:t>
            </a:r>
            <a:r>
              <a:rPr lang="ar-SA" sz="8000" b="1" dirty="0"/>
              <a:t>فراح</a:t>
            </a:r>
            <a:endParaRPr lang="ar-EG" sz="8000" b="1" dirty="0"/>
          </a:p>
          <a:p>
            <a:pPr algn="ctr"/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SA" sz="9600" b="1" dirty="0"/>
              <a:t>من عرش ال</a:t>
            </a:r>
            <a:r>
              <a:rPr lang="ar-EG" sz="9600" b="1" dirty="0"/>
              <a:t>آ</a:t>
            </a:r>
            <a:r>
              <a:rPr lang="ar-SA" sz="9600" b="1" dirty="0"/>
              <a:t>ب</a:t>
            </a:r>
          </a:p>
          <a:p>
            <a:pPr algn="ctr"/>
            <a:endParaRPr lang="ar-EG" sz="13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90688"/>
            <a:ext cx="9982199" cy="355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8000" b="1" dirty="0">
                <a:solidFill>
                  <a:srgbClr val="00582A"/>
                </a:solidFill>
              </a:rPr>
              <a:t>لا لا لا لا لا لا لا لا</a:t>
            </a:r>
            <a:br>
              <a:rPr lang="ar-SA" sz="8000" b="1" dirty="0">
                <a:solidFill>
                  <a:srgbClr val="00582A"/>
                </a:solidFill>
              </a:rPr>
            </a:br>
            <a:r>
              <a:rPr lang="ar-SA" sz="8000" b="1" dirty="0">
                <a:solidFill>
                  <a:srgbClr val="00582A"/>
                </a:solidFill>
              </a:rPr>
              <a:t>لا لا لا لا لا لا لا لا </a:t>
            </a: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8382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من أفواه الاطفال والرضع </a:t>
            </a:r>
          </a:p>
          <a:p>
            <a:pPr algn="ctr"/>
            <a:r>
              <a:rPr lang="ar-EG" sz="8000" b="1" dirty="0"/>
              <a:t>أسست حمدًا </a:t>
            </a:r>
          </a:p>
          <a:p>
            <a:pPr algn="ctr"/>
            <a:r>
              <a:rPr lang="ar-EG" sz="8000" b="1" dirty="0" err="1"/>
              <a:t>لتسكيت</a:t>
            </a:r>
            <a:r>
              <a:rPr lang="ar-EG" sz="8000" b="1" dirty="0"/>
              <a:t> العدو </a:t>
            </a:r>
          </a:p>
          <a:p>
            <a:pPr algn="ctr"/>
            <a:r>
              <a:rPr lang="ar-EG" sz="8000" b="1" dirty="0" err="1"/>
              <a:t>هللويا</a:t>
            </a:r>
            <a:r>
              <a:rPr lang="ar-EG" sz="8000" b="1" dirty="0"/>
              <a:t> </a:t>
            </a:r>
            <a:r>
              <a:rPr lang="ar-EG" sz="8000" b="1" dirty="0" err="1"/>
              <a:t>هللويا</a:t>
            </a:r>
            <a:r>
              <a:rPr lang="ar-EG" sz="8000" b="1" dirty="0"/>
              <a:t> لإلهي </a:t>
            </a:r>
            <a:endParaRPr lang="ar-EG" sz="13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90688"/>
            <a:ext cx="9982199" cy="3557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sz="8000" b="1" dirty="0">
                <a:solidFill>
                  <a:srgbClr val="00582A"/>
                </a:solidFill>
              </a:rPr>
              <a:t>لا لا لا لا لا لا لا لا</a:t>
            </a:r>
            <a:br>
              <a:rPr lang="ar-SA" sz="8000" b="1" dirty="0">
                <a:solidFill>
                  <a:srgbClr val="00582A"/>
                </a:solidFill>
              </a:rPr>
            </a:br>
            <a:r>
              <a:rPr lang="ar-SA" sz="8000" b="1" dirty="0">
                <a:solidFill>
                  <a:srgbClr val="00582A"/>
                </a:solidFill>
              </a:rPr>
              <a:t>لا لا لا لا لا لا لا لا </a:t>
            </a: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2127</TotalTime>
  <Words>104</Words>
  <Application>Microsoft Office PowerPoint</Application>
  <PresentationFormat>عرض على الشاشة (4:3)</PresentationFormat>
  <Paragraphs>16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328</cp:revision>
  <dcterms:created xsi:type="dcterms:W3CDTF">2021-12-07T14:30:00Z</dcterms:created>
  <dcterms:modified xsi:type="dcterms:W3CDTF">2024-07-15T12:22:17Z</dcterms:modified>
</cp:coreProperties>
</file>