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35" r:id="rId4"/>
    <p:sldId id="436" r:id="rId5"/>
    <p:sldId id="442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36"/>
            <p14:sldId id="44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حياتك قد تشهد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حياتك قَد تشهد </a:t>
            </a:r>
            <a:endParaRPr lang="ar-EG" altLang="zh-CN" sz="7200" b="1" dirty="0">
              <a:solidFill>
                <a:srgbClr val="001E0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بعض آلام وضيقات</a:t>
            </a:r>
            <a:endParaRPr lang="ar-EG" altLang="zh-CN" sz="7200" b="1" dirty="0">
              <a:solidFill>
                <a:srgbClr val="001E0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 لكنـك بالإيمان</a:t>
            </a:r>
            <a:endParaRPr lang="ar-EG" altLang="zh-CN" sz="7200" b="1" dirty="0">
              <a:solidFill>
                <a:srgbClr val="001E0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 تـرى إلـهـك</a:t>
            </a:r>
            <a:r>
              <a:rPr lang="en-US" altLang="zh-CN" sz="7200" b="1" dirty="0">
                <a:solidFill>
                  <a:srgbClr val="001E0E"/>
                </a:solidFill>
                <a:ea typeface="SimSun" pitchFamily="2" charset="-122"/>
              </a:rPr>
              <a:t> 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حـيـن نـرى حـيـاتـك</a:t>
            </a:r>
            <a:endParaRPr lang="ar-EG" altLang="zh-CN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 مـا أجـمـلـك يـا أخــي </a:t>
            </a:r>
            <a:endParaRPr lang="ar-EG" altLang="zh-CN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في كل حيـاتك يـتمجـد </a:t>
            </a:r>
            <a:endParaRPr lang="ar-EG" altLang="zh-CN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الله لـذا نسـبـح ها </a:t>
            </a:r>
            <a:r>
              <a:rPr lang="ar-SA" altLang="zh-CN" sz="6600" b="1" dirty="0" err="1">
                <a:solidFill>
                  <a:srgbClr val="00582A"/>
                </a:solidFill>
              </a:rPr>
              <a:t>هـلـلـويـا</a:t>
            </a:r>
            <a:endParaRPr lang="en-US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أما أنت شخص </a:t>
            </a:r>
            <a:endParaRPr lang="ar-EG" altLang="zh-CN" sz="7200" b="1" dirty="0">
              <a:solidFill>
                <a:srgbClr val="001E0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مختار وكاهن ملوكي </a:t>
            </a:r>
            <a:endParaRPr lang="ar-EG" altLang="zh-CN" sz="7200" b="1" dirty="0">
              <a:solidFill>
                <a:srgbClr val="001E0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أيضاً أنتم أمـة </a:t>
            </a:r>
            <a:endParaRPr lang="ar-EG" altLang="zh-CN" sz="7200" b="1" dirty="0">
              <a:solidFill>
                <a:srgbClr val="001E0E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7200" b="1" dirty="0">
                <a:solidFill>
                  <a:srgbClr val="001E0E"/>
                </a:solidFill>
              </a:rPr>
              <a:t>مقدسة شعب خاص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حـيـن نـرى حـيـاتـك</a:t>
            </a:r>
            <a:endParaRPr lang="ar-EG" altLang="zh-CN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 مـا أجـمـلـك يـا أخــي </a:t>
            </a:r>
            <a:endParaRPr lang="ar-EG" altLang="zh-CN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في كل حيـاتك يـتمجـد </a:t>
            </a:r>
            <a:endParaRPr lang="ar-EG" altLang="zh-CN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ar-SA" altLang="zh-CN" sz="6600" b="1" dirty="0">
                <a:solidFill>
                  <a:srgbClr val="00582A"/>
                </a:solidFill>
              </a:rPr>
              <a:t>الله لـذا نسـبـح ها </a:t>
            </a:r>
            <a:r>
              <a:rPr lang="ar-SA" altLang="zh-CN" sz="6600" b="1" dirty="0" err="1">
                <a:solidFill>
                  <a:srgbClr val="00582A"/>
                </a:solidFill>
              </a:rPr>
              <a:t>هـلـلـويـا</a:t>
            </a:r>
            <a:endParaRPr lang="en-US" sz="6600" b="1" dirty="0">
              <a:solidFill>
                <a:srgbClr val="00582A"/>
              </a:solidFill>
            </a:endParaRPr>
          </a:p>
          <a:p>
            <a:pPr algn="ctr">
              <a:spcBef>
                <a:spcPct val="50000"/>
              </a:spcBef>
            </a:pP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2121</TotalTime>
  <Words>62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328</cp:revision>
  <dcterms:created xsi:type="dcterms:W3CDTF">2021-12-07T14:30:00Z</dcterms:created>
  <dcterms:modified xsi:type="dcterms:W3CDTF">2024-07-15T12:41:47Z</dcterms:modified>
</cp:coreProperties>
</file>