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حيث قادني أسير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(حيث قادني أسير)3 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ولو قادني للصلب ( 3 ) 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ولو إلى جثماني ( 3 ) 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أن في حرب أم سلام ( 3 )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في صحة أم سقام ( 3 )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لو ضربت أو أوهنت ( 3 )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لو سجنت أو رجمت ( 3 )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سيقودني للظفر ( 3 )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ويأخذني للمجد ( 3 )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47800"/>
            <a:ext cx="99821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8000" b="1" dirty="0"/>
              <a:t> </a:t>
            </a:r>
            <a:r>
              <a:rPr lang="ar-EG" sz="8000" b="1"/>
              <a:t>ربي اجذبني </a:t>
            </a:r>
            <a:r>
              <a:rPr lang="ar-EG" sz="8000" b="1" dirty="0"/>
              <a:t>ورائك ( 3 )</a:t>
            </a:r>
          </a:p>
          <a:p>
            <a:pPr algn="ctr">
              <a:spcBef>
                <a:spcPct val="50000"/>
              </a:spcBef>
            </a:pPr>
            <a:r>
              <a:rPr lang="ar-EG" sz="8000" b="1" dirty="0"/>
              <a:t>أمشى معه دومًا كل حين</a:t>
            </a:r>
            <a:br>
              <a:rPr lang="ar-EG" sz="8000" b="1" dirty="0"/>
            </a:b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2126</TotalTime>
  <Words>137</Words>
  <Application>Microsoft Office PowerPoint</Application>
  <PresentationFormat>عرض على الشاشة (4:3)</PresentationFormat>
  <Paragraphs>22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329</cp:revision>
  <dcterms:created xsi:type="dcterms:W3CDTF">2021-12-07T14:30:00Z</dcterms:created>
  <dcterms:modified xsi:type="dcterms:W3CDTF">2024-07-15T12:49:02Z</dcterms:modified>
</cp:coreProperties>
</file>