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حين أرى صليب من قضى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534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 – </a:t>
            </a:r>
          </a:p>
          <a:p>
            <a:pPr algn="ctr" rtl="1"/>
            <a:r>
              <a:rPr lang="ar-EG" sz="7200" b="1" dirty="0"/>
              <a:t>حين أرى صليبَ مَنْ</a:t>
            </a:r>
            <a:br>
              <a:rPr lang="ar-EG" sz="7200" b="1" dirty="0"/>
            </a:br>
            <a:r>
              <a:rPr lang="ar-EG" sz="7200" b="1" dirty="0"/>
              <a:t>قضى فحازَ الانتصارْ</a:t>
            </a:r>
            <a:br>
              <a:rPr lang="ar-EG" sz="7200" b="1" dirty="0"/>
            </a:br>
            <a:r>
              <a:rPr lang="ar-EG" sz="7200" b="1" dirty="0"/>
              <a:t>رِبحي أرى خِسَارةً</a:t>
            </a:r>
            <a:br>
              <a:rPr lang="ar-EG" sz="7200" b="1" dirty="0"/>
            </a:br>
            <a:r>
              <a:rPr lang="ar-EG" sz="7200" b="1" dirty="0"/>
              <a:t>وكلَّ مجدِ الكونِ عارْ</a:t>
            </a:r>
          </a:p>
          <a:p>
            <a:pPr algn="ctr"/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 – </a:t>
            </a:r>
          </a:p>
          <a:p>
            <a:pPr algn="ctr" rtl="1"/>
            <a:r>
              <a:rPr lang="ar-EG" sz="7200" b="1" dirty="0"/>
              <a:t>يا ربِّ لا تسمحْ بأنْ</a:t>
            </a:r>
            <a:br>
              <a:rPr lang="ar-EG" sz="7200" b="1" dirty="0"/>
            </a:br>
            <a:r>
              <a:rPr lang="ar-EG" sz="7200" b="1" dirty="0"/>
              <a:t>أفخرَ إلا بالصليبْ</a:t>
            </a:r>
            <a:br>
              <a:rPr lang="ar-EG" sz="7200" b="1" dirty="0"/>
            </a:br>
            <a:r>
              <a:rPr lang="ar-EG" sz="7200" b="1" dirty="0"/>
              <a:t>مُكَرِّساً نفسي وما</a:t>
            </a:r>
            <a:br>
              <a:rPr lang="ar-EG" sz="7200" b="1" dirty="0"/>
            </a:br>
            <a:r>
              <a:rPr lang="ar-EG" sz="7200" b="1" dirty="0"/>
              <a:t>أملِك </a:t>
            </a:r>
            <a:r>
              <a:rPr lang="ar-EG" sz="7200" b="1" dirty="0" err="1"/>
              <a:t>للفادي</a:t>
            </a:r>
            <a:r>
              <a:rPr lang="ar-EG" sz="7200" b="1" dirty="0"/>
              <a:t> الحبيبْ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 – </a:t>
            </a:r>
          </a:p>
          <a:p>
            <a:pPr algn="ctr" rtl="1"/>
            <a:r>
              <a:rPr lang="ar-EG" sz="7200" b="1" dirty="0"/>
              <a:t>مِن رأسِهِ وكفِّهِ</a:t>
            </a:r>
            <a:br>
              <a:rPr lang="ar-EG" sz="7200" b="1" dirty="0"/>
            </a:br>
            <a:r>
              <a:rPr lang="ar-EG" sz="7200" b="1" dirty="0"/>
              <a:t>وجنبِهِ وقدمِهْ</a:t>
            </a:r>
            <a:br>
              <a:rPr lang="ar-EG" sz="7200" b="1" dirty="0"/>
            </a:br>
            <a:r>
              <a:rPr lang="ar-EG" sz="7200" b="1" dirty="0"/>
              <a:t>سالت ينابيعُ الشِّفا</a:t>
            </a:r>
            <a:br>
              <a:rPr lang="ar-EG" sz="7200" b="1" dirty="0"/>
            </a:br>
            <a:r>
              <a:rPr lang="ar-EG" sz="7200" b="1" dirty="0"/>
              <a:t>والحبِّ أيضاً معْ دمِهْ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 – </a:t>
            </a:r>
          </a:p>
          <a:p>
            <a:pPr algn="ctr" rtl="1"/>
            <a:r>
              <a:rPr lang="ar-EG" sz="7200" b="1" dirty="0"/>
              <a:t>أيُّ دمٍ </a:t>
            </a:r>
            <a:r>
              <a:rPr lang="ar-EG" sz="7200" b="1" dirty="0" err="1"/>
              <a:t>زاكٍ</a:t>
            </a:r>
            <a:r>
              <a:rPr lang="ar-EG" sz="7200" b="1" dirty="0"/>
              <a:t> جرى</a:t>
            </a:r>
            <a:br>
              <a:rPr lang="ar-EG" sz="7200" b="1" dirty="0"/>
            </a:br>
            <a:r>
              <a:rPr lang="ar-EG" sz="7200" b="1" dirty="0"/>
              <a:t>كدمِه </a:t>
            </a:r>
            <a:r>
              <a:rPr lang="ar-EG" sz="7200" b="1" dirty="0" err="1"/>
              <a:t>الزاكي</a:t>
            </a:r>
            <a:r>
              <a:rPr lang="ar-EG" sz="7200" b="1" dirty="0"/>
              <a:t> الثمينْ</a:t>
            </a:r>
            <a:br>
              <a:rPr lang="ar-EG" sz="7200" b="1" dirty="0"/>
            </a:br>
            <a:r>
              <a:rPr lang="ar-EG" sz="7200" b="1" dirty="0"/>
              <a:t>وأيُّ تاجٍ مثلُ </a:t>
            </a:r>
            <a:r>
              <a:rPr lang="ar-EG" sz="7200" b="1" dirty="0" err="1"/>
              <a:t>تا</a:t>
            </a:r>
            <a:br>
              <a:rPr lang="ar-EG" sz="7200" b="1" dirty="0"/>
            </a:br>
            <a:r>
              <a:rPr lang="ar-EG" sz="7200" b="1" dirty="0" err="1"/>
              <a:t>جِ</a:t>
            </a:r>
            <a:r>
              <a:rPr lang="ar-EG" sz="7200" b="1" dirty="0"/>
              <a:t> الشوك أحيا العالمينْ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33400"/>
            <a:ext cx="998219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5 – </a:t>
            </a:r>
          </a:p>
          <a:p>
            <a:pPr algn="ctr" rtl="1"/>
            <a:r>
              <a:rPr lang="ar-EG" sz="7200" b="1" dirty="0"/>
              <a:t>بم أُكافي مُنقذي</a:t>
            </a:r>
            <a:br>
              <a:rPr lang="ar-EG" sz="7200" b="1" dirty="0"/>
            </a:br>
            <a:r>
              <a:rPr lang="ar-EG" sz="7200" b="1" dirty="0"/>
              <a:t>مِن سُلطةِ الخطيةِ</a:t>
            </a:r>
            <a:br>
              <a:rPr lang="ar-EG" sz="7200" b="1" dirty="0"/>
            </a:br>
            <a:r>
              <a:rPr lang="ar-EG" sz="7200" b="1" dirty="0"/>
              <a:t>إلا بتكريسي لهُ</a:t>
            </a:r>
            <a:br>
              <a:rPr lang="ar-EG" sz="7200" b="1" dirty="0"/>
            </a:br>
            <a:r>
              <a:rPr lang="ar-EG" sz="7200" b="1" dirty="0"/>
              <a:t>نفسي وكلَّ قُوتي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102</Words>
  <Application>Microsoft Office PowerPoint</Application>
  <PresentationFormat>عرض على الشاشة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2024-07-15T12:55:22Z</dcterms:modified>
</cp:coreProperties>
</file>