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28" r:id="rId3"/>
    <p:sldId id="429" r:id="rId4"/>
    <p:sldId id="430" r:id="rId5"/>
    <p:sldId id="431" r:id="rId6"/>
    <p:sldId id="432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حين تحتاج حبيبا مهجتي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63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000" b="1" dirty="0"/>
              <a:t>حينَ تَحْتَاجُ حَبيباً مُهْجَتي</a:t>
            </a:r>
            <a:r>
              <a:rPr lang="en-US" sz="6000" dirty="0"/>
              <a:t> </a:t>
            </a:r>
          </a:p>
          <a:p>
            <a:pPr algn="ctr"/>
            <a:r>
              <a:rPr lang="ar-SA" sz="6000" b="1" dirty="0"/>
              <a:t>يُشبَعُ قَلبي ويَروي غُلَّتي</a:t>
            </a:r>
            <a:r>
              <a:rPr lang="en-US" sz="6000" dirty="0"/>
              <a:t> </a:t>
            </a:r>
          </a:p>
          <a:p>
            <a:pPr algn="ctr"/>
            <a:r>
              <a:rPr lang="ar-SA" sz="6000" b="1" dirty="0"/>
              <a:t>لم أجِدْ غَيرَكَ يَا رَبِّي يَسوعْ</a:t>
            </a:r>
            <a:r>
              <a:rPr lang="en-US" sz="6000" dirty="0"/>
              <a:t> </a:t>
            </a:r>
          </a:p>
          <a:p>
            <a:pPr algn="ctr"/>
            <a:r>
              <a:rPr lang="ar-SA" sz="6000" b="1" dirty="0"/>
              <a:t>يَروي قَلبي ويَضُمُّ مُهجَتي</a:t>
            </a:r>
            <a:r>
              <a:rPr lang="en-US" sz="6000" dirty="0"/>
              <a:t> </a:t>
            </a:r>
          </a:p>
          <a:p>
            <a:pPr algn="ctr"/>
            <a:r>
              <a:rPr lang="ar-SA" sz="6000" b="1" dirty="0"/>
              <a:t>يَا صديقاً دائماً فِي رِفقَتي</a:t>
            </a:r>
            <a:r>
              <a:rPr lang="en-US" sz="6000" dirty="0"/>
              <a:t> </a:t>
            </a:r>
          </a:p>
          <a:p>
            <a:pPr algn="ctr"/>
            <a:r>
              <a:rPr lang="ar-SA" sz="6000" b="1" dirty="0"/>
              <a:t>بل حَبيباً سَاتراً لي </a:t>
            </a:r>
            <a:r>
              <a:rPr lang="ar-SA" sz="6000" b="1" dirty="0" err="1"/>
              <a:t>عَيْبَتي</a:t>
            </a:r>
            <a:r>
              <a:rPr lang="en-US" sz="6000" dirty="0"/>
              <a:t> </a:t>
            </a:r>
            <a:endParaRPr lang="ar-SA" sz="6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63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000" b="1" dirty="0"/>
              <a:t>حينَ أحتاجُ طبيباً أو </a:t>
            </a:r>
            <a:r>
              <a:rPr lang="ar-SA" sz="6000" b="1" dirty="0" err="1"/>
              <a:t>دَوَا</a:t>
            </a:r>
            <a:r>
              <a:rPr lang="en-US" sz="6000" b="1" dirty="0"/>
              <a:t> </a:t>
            </a:r>
          </a:p>
          <a:p>
            <a:pPr algn="ctr"/>
            <a:r>
              <a:rPr lang="ar-SA" sz="6000" b="1" dirty="0"/>
              <a:t>يَشفِي نَفسي ويُزيلُ </a:t>
            </a:r>
            <a:r>
              <a:rPr lang="ar-SA" sz="6000" b="1" dirty="0" err="1"/>
              <a:t>ع</a:t>
            </a:r>
            <a:r>
              <a:rPr lang="ar-EG" sz="6000" b="1" dirty="0"/>
              <a:t>ِ</a:t>
            </a:r>
            <a:r>
              <a:rPr lang="ar-SA" sz="6000" b="1" dirty="0"/>
              <a:t>لَّتي</a:t>
            </a:r>
            <a:r>
              <a:rPr lang="en-US" sz="6000" b="1" dirty="0"/>
              <a:t> </a:t>
            </a:r>
          </a:p>
          <a:p>
            <a:pPr algn="ctr"/>
            <a:r>
              <a:rPr lang="ar-SA" sz="6000" b="1" dirty="0"/>
              <a:t>وكثيراً مَا أرىَ قَلبي </a:t>
            </a:r>
            <a:r>
              <a:rPr lang="ar-SA" sz="6000" b="1" dirty="0" err="1"/>
              <a:t>انْغَوَى</a:t>
            </a:r>
            <a:r>
              <a:rPr lang="en-US" sz="6000" b="1" dirty="0"/>
              <a:t> </a:t>
            </a:r>
          </a:p>
          <a:p>
            <a:pPr algn="ctr"/>
            <a:r>
              <a:rPr lang="ar-SA" sz="6000" b="1" dirty="0"/>
              <a:t>وغَدَا فِيَّ عَليلُ الصِّحَةِ</a:t>
            </a:r>
            <a:r>
              <a:rPr lang="en-US" sz="6000" b="1" dirty="0"/>
              <a:t> </a:t>
            </a:r>
          </a:p>
          <a:p>
            <a:pPr algn="ctr"/>
            <a:r>
              <a:rPr lang="ar-SA" sz="6000" b="1" dirty="0"/>
              <a:t>لم أجِدْ غَيرَكَ يَشفِي مُهجَتي</a:t>
            </a:r>
            <a:r>
              <a:rPr lang="en-US" sz="6000" b="1" dirty="0"/>
              <a:t> </a:t>
            </a:r>
          </a:p>
          <a:p>
            <a:pPr algn="ctr"/>
            <a:r>
              <a:rPr lang="ar-SA" sz="6000" b="1" dirty="0"/>
              <a:t>يحَوِي قَلبي ويُعيدُ صِحَّتِي</a:t>
            </a:r>
            <a:r>
              <a:rPr lang="en-US" sz="6000" b="1" dirty="0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63689"/>
            <a:ext cx="9982199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000" b="1" dirty="0"/>
              <a:t>حينَ أحتاجُ لِنُورِ الحِكمَةِ</a:t>
            </a:r>
            <a:r>
              <a:rPr lang="en-US" sz="6600" dirty="0"/>
              <a:t> </a:t>
            </a:r>
            <a:endParaRPr lang="en-US" sz="6000" dirty="0"/>
          </a:p>
          <a:p>
            <a:pPr algn="ctr"/>
            <a:r>
              <a:rPr lang="ar-SA" sz="6000" b="1" dirty="0"/>
              <a:t>كي أسيرَ في الطَّريقِ في هُدَى</a:t>
            </a:r>
            <a:r>
              <a:rPr lang="en-US" sz="6000" dirty="0"/>
              <a:t> </a:t>
            </a:r>
          </a:p>
          <a:p>
            <a:pPr algn="ctr"/>
            <a:r>
              <a:rPr lang="ar-SA" sz="6000" b="1" dirty="0"/>
              <a:t>وكثيراً ما أَرَى جَهالتي</a:t>
            </a:r>
            <a:r>
              <a:rPr lang="en-US" sz="6000" dirty="0"/>
              <a:t> </a:t>
            </a:r>
          </a:p>
          <a:p>
            <a:pPr algn="ctr"/>
            <a:r>
              <a:rPr lang="ar-SA" sz="6000" b="1" dirty="0"/>
              <a:t>وغَبَائِي في المَسيرِ قَد بَدَا</a:t>
            </a:r>
            <a:r>
              <a:rPr lang="en-US" sz="6000" dirty="0"/>
              <a:t> </a:t>
            </a:r>
          </a:p>
          <a:p>
            <a:pPr algn="ctr"/>
            <a:r>
              <a:rPr lang="ar-SA" sz="6000" b="1" dirty="0"/>
              <a:t>لم أجِدْ غَيرَكَ نُورَ الحِكمة</a:t>
            </a:r>
            <a:r>
              <a:rPr lang="en-US" sz="6000" dirty="0"/>
              <a:t> </a:t>
            </a:r>
          </a:p>
          <a:p>
            <a:pPr algn="ctr"/>
            <a:r>
              <a:rPr lang="ar-SA" sz="6000" b="1" dirty="0"/>
              <a:t>يَهدي نَفسي في طَرِيقِ</a:t>
            </a:r>
            <a:r>
              <a:rPr lang="ar-SA" sz="6600" b="1" dirty="0"/>
              <a:t> الرَّحمَةِ</a:t>
            </a:r>
            <a:r>
              <a:rPr lang="en-US" sz="6600" dirty="0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63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000" b="1" dirty="0"/>
              <a:t>حين أحتاج</a:t>
            </a:r>
            <a:r>
              <a:rPr lang="ar-EG" sz="6000" b="1" dirty="0"/>
              <a:t>ُ</a:t>
            </a:r>
            <a:r>
              <a:rPr lang="ar-SA" sz="6000" b="1" dirty="0"/>
              <a:t> عزاء</a:t>
            </a:r>
            <a:r>
              <a:rPr lang="ar-EG" sz="6000" b="1" dirty="0"/>
              <a:t>ً</a:t>
            </a:r>
            <a:r>
              <a:rPr lang="ar-SA" sz="6000" b="1" dirty="0"/>
              <a:t> في العنا</a:t>
            </a:r>
            <a:r>
              <a:rPr lang="en-US" sz="6000" dirty="0"/>
              <a:t> </a:t>
            </a:r>
          </a:p>
          <a:p>
            <a:pPr algn="ctr"/>
            <a:r>
              <a:rPr lang="ar-SA" sz="6000" b="1" dirty="0"/>
              <a:t>ورجاء</a:t>
            </a:r>
            <a:r>
              <a:rPr lang="ar-EG" sz="6000" b="1" dirty="0"/>
              <a:t>ً</a:t>
            </a:r>
            <a:r>
              <a:rPr lang="ar-SA" sz="6000" b="1" dirty="0"/>
              <a:t> يسمو فوق</a:t>
            </a:r>
            <a:r>
              <a:rPr lang="ar-EG" sz="6000" b="1" dirty="0"/>
              <a:t>َ</a:t>
            </a:r>
            <a:r>
              <a:rPr lang="ar-SA" sz="6000" b="1" dirty="0"/>
              <a:t> الغيمة</a:t>
            </a:r>
            <a:r>
              <a:rPr lang="ar-EG" sz="6000" b="1" dirty="0"/>
              <a:t>ِ</a:t>
            </a:r>
            <a:r>
              <a:rPr lang="en-US" sz="6000" dirty="0"/>
              <a:t> </a:t>
            </a:r>
          </a:p>
          <a:p>
            <a:pPr algn="ctr"/>
            <a:r>
              <a:rPr lang="ar-SA" sz="6000" b="1" dirty="0"/>
              <a:t>وكثيرا ما أرى قلبي انحنى</a:t>
            </a:r>
            <a:r>
              <a:rPr lang="en-US" sz="6000" dirty="0"/>
              <a:t> </a:t>
            </a:r>
          </a:p>
          <a:p>
            <a:pPr algn="ctr"/>
            <a:r>
              <a:rPr lang="ar-SA" sz="6000" b="1" dirty="0"/>
              <a:t>تحت </a:t>
            </a:r>
            <a:r>
              <a:rPr lang="ar-SA" sz="6000" b="1" dirty="0" err="1"/>
              <a:t>ث</a:t>
            </a:r>
            <a:r>
              <a:rPr lang="ar-EG" sz="6000" b="1" dirty="0"/>
              <a:t>ِ</a:t>
            </a:r>
            <a:r>
              <a:rPr lang="ar-SA" sz="6000" b="1" dirty="0"/>
              <a:t>قل</a:t>
            </a:r>
            <a:r>
              <a:rPr lang="ar-EG" sz="6000" b="1" dirty="0"/>
              <a:t>ِ</a:t>
            </a:r>
            <a:r>
              <a:rPr lang="ar-SA" sz="6000" b="1" dirty="0"/>
              <a:t> اله</a:t>
            </a:r>
            <a:r>
              <a:rPr lang="ar-EG" sz="6000" b="1" dirty="0"/>
              <a:t>َ</a:t>
            </a:r>
            <a:r>
              <a:rPr lang="ar-SA" sz="6000" b="1" dirty="0"/>
              <a:t>م</a:t>
            </a:r>
            <a:r>
              <a:rPr lang="ar-EG" sz="6000" b="1" dirty="0"/>
              <a:t>ِّ</a:t>
            </a:r>
            <a:r>
              <a:rPr lang="ar-SA" sz="6000" b="1" dirty="0"/>
              <a:t> أو في الضيقة</a:t>
            </a:r>
            <a:r>
              <a:rPr lang="ar-EG" sz="6000" b="1" dirty="0"/>
              <a:t>ِ</a:t>
            </a:r>
            <a:r>
              <a:rPr lang="en-US" sz="6000" dirty="0"/>
              <a:t> </a:t>
            </a:r>
          </a:p>
          <a:p>
            <a:pPr algn="ctr"/>
            <a:r>
              <a:rPr lang="ar-SA" sz="6000" b="1" dirty="0"/>
              <a:t>لم أج</a:t>
            </a:r>
            <a:r>
              <a:rPr lang="ar-EG" sz="6000" b="1" dirty="0"/>
              <a:t>ِ</a:t>
            </a:r>
            <a:r>
              <a:rPr lang="ar-SA" sz="6000" b="1" dirty="0"/>
              <a:t>د</a:t>
            </a:r>
            <a:r>
              <a:rPr lang="ar-EG" sz="6000" b="1" dirty="0"/>
              <a:t>ْ</a:t>
            </a:r>
            <a:r>
              <a:rPr lang="ar-SA" sz="6000" b="1" dirty="0"/>
              <a:t> ق</a:t>
            </a:r>
            <a:r>
              <a:rPr lang="ar-EG" sz="6000" b="1" dirty="0"/>
              <a:t>َ</a:t>
            </a:r>
            <a:r>
              <a:rPr lang="ar-SA" sz="6000" b="1" dirty="0"/>
              <a:t>ط</a:t>
            </a:r>
            <a:r>
              <a:rPr lang="ar-EG" sz="6000" b="1" dirty="0"/>
              <a:t>ُّ</a:t>
            </a:r>
            <a:r>
              <a:rPr lang="ar-SA" sz="6000" b="1" dirty="0"/>
              <a:t> ع</a:t>
            </a:r>
            <a:r>
              <a:rPr lang="ar-EG" sz="6000" b="1" dirty="0"/>
              <a:t>َ</a:t>
            </a:r>
            <a:r>
              <a:rPr lang="ar-SA" sz="6000" b="1" dirty="0"/>
              <a:t>ز</a:t>
            </a:r>
            <a:r>
              <a:rPr lang="ar-EG" sz="6000" b="1" dirty="0"/>
              <a:t>َ</a:t>
            </a:r>
            <a:r>
              <a:rPr lang="ar-SA" sz="6000" b="1" dirty="0" err="1"/>
              <a:t>اء</a:t>
            </a:r>
            <a:r>
              <a:rPr lang="ar-EG" sz="6000" b="1" dirty="0"/>
              <a:t>َ</a:t>
            </a:r>
            <a:r>
              <a:rPr lang="ar-SA" sz="6000" b="1" dirty="0"/>
              <a:t> م</a:t>
            </a:r>
            <a:r>
              <a:rPr lang="ar-EG" sz="6000" b="1" dirty="0"/>
              <a:t>ُ</a:t>
            </a:r>
            <a:r>
              <a:rPr lang="ar-SA" sz="6000" b="1" dirty="0"/>
              <a:t>هج</a:t>
            </a:r>
            <a:r>
              <a:rPr lang="ar-EG" sz="6000" b="1" dirty="0"/>
              <a:t>َ</a:t>
            </a:r>
            <a:r>
              <a:rPr lang="ar-SA" sz="6000" b="1" dirty="0"/>
              <a:t>ت</a:t>
            </a:r>
            <a:r>
              <a:rPr lang="ar-EG" sz="6000" b="1" dirty="0"/>
              <a:t>ِ</a:t>
            </a:r>
            <a:r>
              <a:rPr lang="ar-SA" sz="6000" b="1" dirty="0"/>
              <a:t>ي</a:t>
            </a:r>
            <a:r>
              <a:rPr lang="en-US" sz="6000" dirty="0"/>
              <a:t> </a:t>
            </a:r>
          </a:p>
          <a:p>
            <a:pPr algn="ctr"/>
            <a:r>
              <a:rPr lang="ar-SA" sz="6000" b="1" dirty="0"/>
              <a:t>غير</a:t>
            </a:r>
            <a:r>
              <a:rPr lang="ar-EG" sz="6000" b="1" dirty="0"/>
              <a:t>َ</a:t>
            </a:r>
            <a:r>
              <a:rPr lang="ar-SA" sz="6000" b="1" dirty="0"/>
              <a:t>ك يرفع</a:t>
            </a:r>
            <a:r>
              <a:rPr lang="ar-EG" sz="6000" b="1" dirty="0"/>
              <a:t>ُ</a:t>
            </a:r>
            <a:r>
              <a:rPr lang="ar-SA" sz="6000" b="1" dirty="0"/>
              <a:t>ني في المحنة</a:t>
            </a:r>
            <a:r>
              <a:rPr lang="en-US" sz="6000" dirty="0"/>
              <a:t> </a:t>
            </a:r>
            <a:endParaRPr lang="ar-SA" sz="6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63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000" b="1" dirty="0"/>
              <a:t>حينَ أحتاجُ </a:t>
            </a:r>
            <a:r>
              <a:rPr lang="ar-SA" sz="6000" b="1" dirty="0" err="1"/>
              <a:t>ض</a:t>
            </a:r>
            <a:r>
              <a:rPr lang="ar-EG" sz="6000" b="1" dirty="0"/>
              <a:t>َ</a:t>
            </a:r>
            <a:r>
              <a:rPr lang="ar-SA" sz="6000" b="1" dirty="0"/>
              <a:t>م</a:t>
            </a:r>
            <a:r>
              <a:rPr lang="ar-EG" sz="6000" b="1" dirty="0"/>
              <a:t>ِ</a:t>
            </a:r>
            <a:r>
              <a:rPr lang="ar-SA" sz="6000" b="1" dirty="0"/>
              <a:t>يناً لِغَدِي</a:t>
            </a:r>
            <a:r>
              <a:rPr lang="en-US" sz="6000" dirty="0"/>
              <a:t> </a:t>
            </a:r>
          </a:p>
          <a:p>
            <a:pPr algn="ctr"/>
            <a:r>
              <a:rPr lang="ar-SA" sz="6000" b="1" dirty="0"/>
              <a:t>بَعْدَ عُمري ضَامِنَاً لِرِحْلَتِي</a:t>
            </a:r>
            <a:r>
              <a:rPr lang="en-US" sz="6000" dirty="0"/>
              <a:t> </a:t>
            </a:r>
          </a:p>
          <a:p>
            <a:pPr algn="ctr"/>
            <a:r>
              <a:rPr lang="ar-SA" sz="6000" b="1" dirty="0"/>
              <a:t>م</a:t>
            </a:r>
            <a:r>
              <a:rPr lang="ar-EG" sz="6000" b="1" dirty="0"/>
              <a:t>َ</a:t>
            </a:r>
            <a:r>
              <a:rPr lang="ar-SA" sz="6000" b="1" dirty="0"/>
              <a:t>ن سِواكَ يَا حبيبي الأبَدي</a:t>
            </a:r>
            <a:r>
              <a:rPr lang="en-US" sz="6000" dirty="0"/>
              <a:t> </a:t>
            </a:r>
          </a:p>
          <a:p>
            <a:pPr algn="ctr"/>
            <a:r>
              <a:rPr lang="ar-SA" sz="6000" b="1" dirty="0"/>
              <a:t>من فَدَى رُوحِي بِأَغلَى فِدْيَةِ</a:t>
            </a:r>
            <a:r>
              <a:rPr lang="en-US" sz="6000" dirty="0"/>
              <a:t> </a:t>
            </a:r>
          </a:p>
          <a:p>
            <a:pPr algn="ctr"/>
            <a:r>
              <a:rPr lang="ar-SA" sz="6000" b="1" dirty="0"/>
              <a:t>فاتِحَاً فِرْدَوْسَهُ بالنِّعمَةِ</a:t>
            </a:r>
            <a:r>
              <a:rPr lang="en-US" sz="6000" dirty="0"/>
              <a:t> </a:t>
            </a:r>
          </a:p>
          <a:p>
            <a:pPr algn="ctr"/>
            <a:r>
              <a:rPr lang="ar-SA" sz="6000" b="1" dirty="0"/>
              <a:t>بَلْ وبَيْتَ </a:t>
            </a:r>
            <a:r>
              <a:rPr lang="ar-SA" sz="6000" b="1" dirty="0" err="1"/>
              <a:t>الآبِ</a:t>
            </a:r>
            <a:r>
              <a:rPr lang="ar-SA" sz="6000" b="1" dirty="0"/>
              <a:t> مَجْدِي عِزَّتِي</a:t>
            </a:r>
            <a:r>
              <a:rPr lang="en-US" sz="6000" dirty="0"/>
              <a:t> </a:t>
            </a:r>
            <a:endParaRPr lang="ar-SA" sz="6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2123</TotalTime>
  <Words>185</Words>
  <Application>Microsoft Office PowerPoint</Application>
  <PresentationFormat>عرض على الشاشة (4:3)</PresentationFormat>
  <Paragraphs>32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330</cp:revision>
  <dcterms:created xsi:type="dcterms:W3CDTF">2021-12-07T14:30:00Z</dcterms:created>
  <dcterms:modified xsi:type="dcterms:W3CDTF">2024-07-15T12:56:36Z</dcterms:modified>
</cp:coreProperties>
</file>