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35" r:id="rId3"/>
    <p:sldId id="428" r:id="rId4"/>
    <p:sldId id="440" r:id="rId5"/>
    <p:sldId id="437" r:id="rId6"/>
    <p:sldId id="441" r:id="rId7"/>
    <p:sldId id="439" r:id="rId8"/>
    <p:sldId id="442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35"/>
            <p14:sldId id="428"/>
            <p14:sldId id="440"/>
            <p14:sldId id="437"/>
            <p14:sldId id="441"/>
            <p14:sldId id="439"/>
            <p14:sldId id="44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خدمتنا دي في ايديك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4006"/>
            <a:ext cx="9982199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خدمتنا دي في </a:t>
            </a:r>
            <a:r>
              <a:rPr lang="ar-EG" sz="8000" b="1" dirty="0" err="1">
                <a:solidFill>
                  <a:srgbClr val="00582A"/>
                </a:solidFill>
              </a:rPr>
              <a:t>إيدك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أتنازل إلينا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أمنحنا تعضيدك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وامسك </a:t>
            </a:r>
            <a:r>
              <a:rPr lang="ar-EG" sz="8000" b="1" dirty="0" err="1">
                <a:solidFill>
                  <a:srgbClr val="00582A"/>
                </a:solidFill>
              </a:rPr>
              <a:t>بايدينا</a:t>
            </a:r>
            <a:r>
              <a:rPr lang="ar-EG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4948"/>
            <a:ext cx="9982199" cy="7551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1 –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إحنا هنا في غربه وأنت الوطن لينا والغربة دي كربه فتعال عزينا</a:t>
            </a:r>
            <a:br>
              <a:rPr lang="ar-EG" sz="6000" b="1" dirty="0"/>
            </a:br>
            <a:r>
              <a:rPr lang="ar-EG" sz="6000" b="1" dirty="0"/>
              <a:t>مهما نحاول نعمل الضعف مالينا والخدمة راح تكمل بقوتك فينا</a:t>
            </a:r>
            <a:br>
              <a:rPr lang="ar-EG" sz="6000" b="1" dirty="0"/>
            </a:br>
            <a:endParaRPr lang="en-US" sz="6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4006"/>
            <a:ext cx="9982199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خدمتنا دي في </a:t>
            </a:r>
            <a:r>
              <a:rPr lang="ar-EG" sz="8000" b="1" dirty="0" err="1">
                <a:solidFill>
                  <a:srgbClr val="00582A"/>
                </a:solidFill>
              </a:rPr>
              <a:t>إيدك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أتنازل إلينا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أمنحنا تعضيدك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وامسك </a:t>
            </a:r>
            <a:r>
              <a:rPr lang="ar-EG" sz="8000" b="1" dirty="0" err="1">
                <a:solidFill>
                  <a:srgbClr val="00582A"/>
                </a:solidFill>
              </a:rPr>
              <a:t>بايدينا</a:t>
            </a:r>
            <a:r>
              <a:rPr lang="ar-EG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165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4948"/>
            <a:ext cx="9982199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2 –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الخدمة دي </a:t>
            </a:r>
            <a:r>
              <a:rPr lang="ar-EG" sz="6000" b="1" dirty="0" err="1"/>
              <a:t>بتاعتك</a:t>
            </a:r>
            <a:r>
              <a:rPr lang="ar-EG" sz="6000" b="1" dirty="0"/>
              <a:t> أرجوك تقوينا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وان كنا </a:t>
            </a:r>
            <a:r>
              <a:rPr lang="ar-EG" sz="6000" b="1" dirty="0" err="1"/>
              <a:t>بنواعدك</a:t>
            </a:r>
            <a:r>
              <a:rPr lang="ar-EG" sz="6000" b="1" dirty="0"/>
              <a:t> فأنت العامل فينا</a:t>
            </a:r>
            <a:br>
              <a:rPr lang="ar-EG" sz="6000" b="1" dirty="0"/>
            </a:br>
            <a:r>
              <a:rPr lang="ar-EG" sz="6000" b="1" dirty="0"/>
              <a:t>ولأننا شعبك بمحبتك لينا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لازم </a:t>
            </a:r>
            <a:r>
              <a:rPr lang="ar-EG" sz="6000" b="1" dirty="0" err="1"/>
              <a:t>هانخضع</a:t>
            </a:r>
            <a:r>
              <a:rPr lang="ar-EG" sz="6000" b="1" dirty="0"/>
              <a:t> </a:t>
            </a:r>
            <a:r>
              <a:rPr lang="ar-EG" sz="6000" b="1" dirty="0" err="1"/>
              <a:t>لك</a:t>
            </a:r>
            <a:r>
              <a:rPr lang="ar-EG" sz="6000" b="1" dirty="0"/>
              <a:t> تكمل بقوتك فينا</a:t>
            </a:r>
            <a:br>
              <a:rPr lang="ar-EG" sz="6000" b="1" dirty="0"/>
            </a:br>
            <a:endParaRPr lang="en-US" sz="6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4006"/>
            <a:ext cx="9982199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خدمتنا دي في </a:t>
            </a:r>
            <a:r>
              <a:rPr lang="ar-EG" sz="8000" b="1" dirty="0" err="1">
                <a:solidFill>
                  <a:srgbClr val="00582A"/>
                </a:solidFill>
              </a:rPr>
              <a:t>إيدك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أتنازل إلينا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أمنحنا تعضيدك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وامسك </a:t>
            </a:r>
            <a:r>
              <a:rPr lang="ar-EG" sz="8000" b="1" dirty="0" err="1">
                <a:solidFill>
                  <a:srgbClr val="00582A"/>
                </a:solidFill>
              </a:rPr>
              <a:t>بايدينا</a:t>
            </a:r>
            <a:r>
              <a:rPr lang="ar-EG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55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4948"/>
            <a:ext cx="9982199" cy="616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3 –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الخدمة دي لمجدك واحنا هنا أولادك والناس </a:t>
            </a:r>
            <a:r>
              <a:rPr lang="ar-EG" sz="6000" b="1" dirty="0" err="1"/>
              <a:t>بتشتاق</a:t>
            </a:r>
            <a:r>
              <a:rPr lang="ar-EG" sz="6000" b="1" dirty="0"/>
              <a:t> لك فأظهر لها ذاتك</a:t>
            </a:r>
            <a:br>
              <a:rPr lang="ar-EG" sz="6000" b="1" dirty="0"/>
            </a:br>
            <a:r>
              <a:rPr lang="ar-EG" sz="6000" b="1" dirty="0"/>
              <a:t>أدوات وتجهيزات والحرب جباره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والعدو في محاولات ماكرة وغدارة</a:t>
            </a:r>
            <a:endParaRPr lang="en-US" sz="6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4006"/>
            <a:ext cx="9982199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خدمتنا دي في </a:t>
            </a:r>
            <a:r>
              <a:rPr lang="ar-EG" sz="8000" b="1" dirty="0" err="1">
                <a:solidFill>
                  <a:srgbClr val="00582A"/>
                </a:solidFill>
              </a:rPr>
              <a:t>إيدك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أتنازل إلينا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أمنحنا تعضيدك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وامسك </a:t>
            </a:r>
            <a:r>
              <a:rPr lang="ar-EG" sz="8000" b="1" dirty="0" err="1">
                <a:solidFill>
                  <a:srgbClr val="00582A"/>
                </a:solidFill>
              </a:rPr>
              <a:t>بايدينا</a:t>
            </a:r>
            <a:r>
              <a:rPr lang="ar-EG" sz="8000" b="1" dirty="0">
                <a:solidFill>
                  <a:srgbClr val="00582A"/>
                </a:solidFill>
              </a:rPr>
              <a:t>     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2129</TotalTime>
  <Words>136</Words>
  <Application>Microsoft Office PowerPoint</Application>
  <PresentationFormat>عرض على الشاشة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2024-07-17T08:51:55Z</dcterms:modified>
</cp:coreProperties>
</file>