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8" r:id="rId3"/>
    <p:sldId id="429" r:id="rId4"/>
    <p:sldId id="430" r:id="rId5"/>
    <p:sldId id="431" r:id="rId6"/>
    <p:sldId id="432" r:id="rId7"/>
    <p:sldId id="433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43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خلـــي قلبـــي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286811"/>
            <a:ext cx="9982199" cy="7552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ar-EG" sz="6600" b="1" dirty="0"/>
              <a:t>خلي قلبي جوه قلبك للممات 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ar-EG" sz="6600" b="1" dirty="0"/>
              <a:t>لو في يوم بعدت عنك قلبي مات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ar-EG" sz="6600" b="1" dirty="0"/>
              <a:t> </a:t>
            </a:r>
            <a:endParaRPr lang="en-US" sz="6600" b="1" dirty="0"/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endParaRPr 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1371600"/>
            <a:ext cx="9982199" cy="5521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ar-EG" sz="6600" b="1" dirty="0"/>
              <a:t>وأبقى قول لقلبي معني الحب انه 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ar-EG" sz="6600" b="1" dirty="0"/>
              <a:t>جوه قلبك </a:t>
            </a:r>
            <a:r>
              <a:rPr lang="ar-EG" sz="6600" b="1" dirty="0" err="1"/>
              <a:t>انت</a:t>
            </a:r>
            <a:r>
              <a:rPr lang="ar-EG" sz="6600" b="1" dirty="0"/>
              <a:t> يسكن وفيك يبات </a:t>
            </a:r>
            <a:endParaRPr lang="en-US" sz="6600" b="1" dirty="0"/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endParaRPr 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12373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EG" sz="6600" b="1" dirty="0"/>
              <a:t>خلي حبي يكون لشخصك يا مُنايا </a:t>
            </a:r>
          </a:p>
          <a:p>
            <a:pPr algn="ctr">
              <a:spcBef>
                <a:spcPct val="50000"/>
              </a:spcBef>
            </a:pPr>
            <a:r>
              <a:rPr lang="ar-EG" sz="6600" b="1" dirty="0"/>
              <a:t>بهدي ليك جسدي وروحي</a:t>
            </a:r>
          </a:p>
          <a:p>
            <a:pPr algn="ctr">
              <a:spcBef>
                <a:spcPct val="50000"/>
              </a:spcBef>
            </a:pPr>
            <a:r>
              <a:rPr lang="ar-EG" sz="6600" b="1" dirty="0"/>
              <a:t> </a:t>
            </a:r>
            <a:r>
              <a:rPr lang="ar-EG" sz="8000" b="1" dirty="0"/>
              <a:t>والخبايا</a:t>
            </a:r>
            <a:r>
              <a:rPr lang="ar-EG" sz="6600" b="1" dirty="0"/>
              <a:t> </a:t>
            </a:r>
            <a:endParaRPr lang="en-US" sz="6600" b="1" dirty="0"/>
          </a:p>
          <a:p>
            <a:pPr algn="ctr">
              <a:spcBef>
                <a:spcPct val="50000"/>
              </a:spcBef>
            </a:pPr>
            <a:endParaRPr lang="en-US" sz="6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57200"/>
            <a:ext cx="9982199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EG" sz="6600" b="1" dirty="0"/>
              <a:t> أصل الوقت في بُعدك انت </a:t>
            </a:r>
          </a:p>
          <a:p>
            <a:pPr algn="ctr">
              <a:spcBef>
                <a:spcPct val="50000"/>
              </a:spcBef>
            </a:pPr>
            <a:r>
              <a:rPr lang="ar-EG" sz="6600" b="1" dirty="0"/>
              <a:t>كله </a:t>
            </a:r>
            <a:r>
              <a:rPr lang="ar-EG" sz="6600" b="1" dirty="0" err="1"/>
              <a:t>ضايع</a:t>
            </a:r>
            <a:r>
              <a:rPr lang="ar-EG" sz="6600" b="1" dirty="0"/>
              <a:t> في </a:t>
            </a:r>
            <a:r>
              <a:rPr lang="ar-EG" sz="6600" b="1" dirty="0" err="1"/>
              <a:t>النفايا</a:t>
            </a:r>
            <a:endParaRPr lang="ar-EG" sz="6600" b="1" dirty="0"/>
          </a:p>
          <a:p>
            <a:pPr algn="ctr">
              <a:spcBef>
                <a:spcPct val="50000"/>
              </a:spcBef>
            </a:pPr>
            <a:r>
              <a:rPr lang="ar-EG" sz="6600" b="1" dirty="0"/>
              <a:t>واني مهما عشت فرحة</a:t>
            </a:r>
          </a:p>
          <a:p>
            <a:pPr algn="ctr">
              <a:spcBef>
                <a:spcPct val="50000"/>
              </a:spcBef>
            </a:pPr>
            <a:r>
              <a:rPr lang="ar-EG" sz="6600" b="1" dirty="0"/>
              <a:t> لكل فرحة لحظة نهاية</a:t>
            </a:r>
            <a:endParaRPr lang="en-US" sz="6600" b="1" dirty="0"/>
          </a:p>
          <a:p>
            <a:pPr algn="ctr">
              <a:spcBef>
                <a:spcPct val="50000"/>
              </a:spcBef>
            </a:pPr>
            <a:endParaRPr lang="en-US" sz="6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1389251"/>
            <a:ext cx="9982199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ar-EG" sz="6600" b="1" dirty="0"/>
              <a:t>خلي قلبي جوه قلبك للنهاية </a:t>
            </a:r>
          </a:p>
          <a:p>
            <a:pPr algn="ctr">
              <a:spcBef>
                <a:spcPct val="50000"/>
              </a:spcBef>
            </a:pPr>
            <a:r>
              <a:rPr lang="ar-EG" sz="6600" b="1" dirty="0"/>
              <a:t>أصل حبك هو الأمل كل </a:t>
            </a:r>
            <a:r>
              <a:rPr lang="ar-EG" sz="7200" b="1" dirty="0"/>
              <a:t>الحكاية</a:t>
            </a:r>
            <a:r>
              <a:rPr lang="ar-EG" sz="6600" b="1" dirty="0"/>
              <a:t> </a:t>
            </a:r>
            <a:endParaRPr lang="en-US" sz="6600" b="1" dirty="0"/>
          </a:p>
          <a:p>
            <a:pPr algn="ctr">
              <a:spcBef>
                <a:spcPct val="50000"/>
              </a:spcBef>
            </a:pPr>
            <a:endParaRPr lang="en-US" sz="6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1413137"/>
            <a:ext cx="9982199" cy="5521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ar-EG" sz="6600" b="1" dirty="0"/>
              <a:t>الحكاية هي حبك غيرك </a:t>
            </a:r>
            <a:r>
              <a:rPr lang="ar-EG" sz="6600" b="1" dirty="0" err="1"/>
              <a:t>ماليش</a:t>
            </a:r>
            <a:r>
              <a:rPr lang="ar-EG" sz="6600" b="1" dirty="0"/>
              <a:t> 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ar-EG" sz="6600" b="1" dirty="0"/>
              <a:t>وان قلبي نبضه حبك </a:t>
            </a:r>
            <a:r>
              <a:rPr lang="ar-EG" sz="6600" b="1" dirty="0" err="1"/>
              <a:t>وبيك</a:t>
            </a:r>
            <a:r>
              <a:rPr lang="ar-EG" sz="6600" b="1" dirty="0"/>
              <a:t> يعيش </a:t>
            </a:r>
            <a:endParaRPr lang="en-US" sz="6600" b="1" dirty="0"/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endParaRPr lang="en-US" sz="66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2126</TotalTime>
  <Words>81</Words>
  <Application>Microsoft Office PowerPoint</Application>
  <PresentationFormat>عرض على الشاشة (4:3)</PresentationFormat>
  <Paragraphs>18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330</cp:revision>
  <dcterms:created xsi:type="dcterms:W3CDTF">2021-12-07T14:30:00Z</dcterms:created>
  <dcterms:modified xsi:type="dcterms:W3CDTF">2024-07-18T12:37:17Z</dcterms:modified>
</cp:coreProperties>
</file>