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خوفك </a:t>
            </a:r>
            <a:r>
              <a:rPr lang="ar-EG" sz="7200" b="1" dirty="0" err="1"/>
              <a:t>دا</a:t>
            </a:r>
            <a:r>
              <a:rPr lang="ar-EG" sz="7200" b="1" dirty="0"/>
              <a:t> كان عنيد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E0E"/>
                </a:solidFill>
              </a:rPr>
              <a:t>خوفك </a:t>
            </a:r>
            <a:r>
              <a:rPr lang="ar-EG" sz="8000" b="1" dirty="0" err="1">
                <a:solidFill>
                  <a:srgbClr val="001E0E"/>
                </a:solidFill>
              </a:rPr>
              <a:t>دا</a:t>
            </a:r>
            <a:r>
              <a:rPr lang="ar-EG" sz="8000" b="1" dirty="0">
                <a:solidFill>
                  <a:srgbClr val="001E0E"/>
                </a:solidFill>
              </a:rPr>
              <a:t> كان عنيد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والخل عنك بعيد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والضد والوحيد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اثبت ربك شديد</a:t>
            </a: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ويسوع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الفادي</a:t>
            </a:r>
            <a:endParaRPr lang="ar-EG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حبه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بينادي</a:t>
            </a:r>
            <a:endParaRPr lang="ar-EG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ما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يسبش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ولاده</a:t>
            </a:r>
            <a:endParaRPr lang="ar-EG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يجي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في ميعاده</a:t>
            </a:r>
            <a:endParaRPr lang="en-GB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ع الرحمة كنت تسأل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والحمل يزيد ويتقل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نظرات بتقول ها تفشل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اثبت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دا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الروح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بيعمل</a:t>
            </a:r>
            <a:endParaRPr lang="ar-JO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ويسوع الحامي </a:t>
            </a:r>
            <a:endParaRPr lang="en-US" sz="8000" b="1" dirty="0">
              <a:solidFill>
                <a:srgbClr val="001E0E"/>
              </a:solidFill>
              <a:latin typeface="Bookman Old Style" pitchFamily="18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بحبه هداني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ما </a:t>
            </a: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يسبش</a:t>
            </a: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ولاده</a:t>
            </a: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 </a:t>
            </a:r>
            <a:endParaRPr lang="en-US" sz="8000" b="1" dirty="0">
              <a:solidFill>
                <a:srgbClr val="001E0E"/>
              </a:solidFill>
              <a:latin typeface="Bookman Old Style" pitchFamily="18" charset="0"/>
            </a:endParaRPr>
          </a:p>
          <a:p>
            <a:pPr algn="ctr" rtl="1">
              <a:defRPr/>
            </a:pP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يجي</a:t>
            </a: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 في معاده</a:t>
            </a:r>
            <a:endParaRPr lang="en-GB" sz="8000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يسوع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معاك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هناك </a:t>
            </a:r>
            <a:endParaRPr lang="en-US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شاف حاجتك ولقاك</a:t>
            </a: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هو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أتالم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Arial" charset="0"/>
              </a:rPr>
              <a:t>معاك</a:t>
            </a: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 </a:t>
            </a:r>
            <a:endParaRPr lang="en-US" sz="8000" b="1" dirty="0">
              <a:solidFill>
                <a:srgbClr val="001E0E"/>
              </a:solidFill>
              <a:latin typeface="Arial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Arial" charset="0"/>
              </a:rPr>
              <a:t>اثبت في يسوع شفاك</a:t>
            </a:r>
            <a:endParaRPr lang="ar-SA" sz="8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ويسوع الشافي </a:t>
            </a:r>
            <a:endParaRPr lang="en-US" sz="8000" b="1" dirty="0">
              <a:solidFill>
                <a:srgbClr val="001E0E"/>
              </a:solidFill>
              <a:latin typeface="Bookman Old Style" pitchFamily="18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وفي حضنه </a:t>
            </a: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الدافي</a:t>
            </a:r>
            <a:endParaRPr lang="ar-EG" sz="8000" b="1" dirty="0">
              <a:solidFill>
                <a:srgbClr val="001E0E"/>
              </a:solidFill>
              <a:latin typeface="Bookman Old Style" pitchFamily="18" charset="0"/>
            </a:endParaRPr>
          </a:p>
          <a:p>
            <a:pPr algn="ctr" rtl="1">
              <a:defRPr/>
            </a:pP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بيضم</a:t>
            </a: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 </a:t>
            </a:r>
            <a:r>
              <a:rPr lang="ar-EG" sz="8000" b="1" dirty="0" err="1">
                <a:solidFill>
                  <a:srgbClr val="001E0E"/>
                </a:solidFill>
                <a:latin typeface="Bookman Old Style" pitchFamily="18" charset="0"/>
              </a:rPr>
              <a:t>ولاده</a:t>
            </a: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 </a:t>
            </a:r>
            <a:endParaRPr lang="en-US" sz="8000" b="1" dirty="0">
              <a:solidFill>
                <a:srgbClr val="001E0E"/>
              </a:solidFill>
              <a:latin typeface="Bookman Old Style" pitchFamily="18" charset="0"/>
            </a:endParaRPr>
          </a:p>
          <a:p>
            <a:pPr algn="ctr" rtl="1">
              <a:defRPr/>
            </a:pPr>
            <a:r>
              <a:rPr lang="ar-EG" sz="8000" b="1" dirty="0">
                <a:solidFill>
                  <a:srgbClr val="001E0E"/>
                </a:solidFill>
                <a:latin typeface="Bookman Old Style" pitchFamily="18" charset="0"/>
              </a:rPr>
              <a:t>يداوي في ميعاده</a:t>
            </a:r>
            <a:endParaRPr lang="en-GB" sz="8000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2124</TotalTime>
  <Words>79</Words>
  <Application>Microsoft Office PowerPoint</Application>
  <PresentationFormat>عرض على الشاشة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Bookman Old Style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2024-07-18T12:52:55Z</dcterms:modified>
</cp:coreProperties>
</file>