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28" r:id="rId3"/>
    <p:sldId id="429" r:id="rId4"/>
    <p:sldId id="430" r:id="rId5"/>
    <p:sldId id="431" r:id="rId6"/>
    <p:sldId id="432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دا</a:t>
            </a:r>
            <a:r>
              <a:rPr lang="ar-EG" sz="7200" b="1" dirty="0"/>
              <a:t> </a:t>
            </a:r>
            <a:r>
              <a:rPr lang="ar-EG" sz="7200" b="1" dirty="0" err="1"/>
              <a:t>انت</a:t>
            </a:r>
            <a:r>
              <a:rPr lang="ar-EG" sz="7200" b="1" dirty="0"/>
              <a:t> ابني ومسئول مني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410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/>
              <a:t>دا</a:t>
            </a:r>
            <a:r>
              <a:rPr lang="ar-EG" sz="8000" b="1" dirty="0"/>
              <a:t> </a:t>
            </a:r>
            <a:r>
              <a:rPr lang="ar-EG" sz="8000" b="1" dirty="0" err="1"/>
              <a:t>إنت</a:t>
            </a:r>
            <a:r>
              <a:rPr lang="ar-EG" sz="8000" b="1" dirty="0"/>
              <a:t> </a:t>
            </a:r>
            <a:r>
              <a:rPr lang="ar-EG" sz="8000" b="1" dirty="0" err="1"/>
              <a:t>إبني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ومسئول مني</a:t>
            </a:r>
            <a:br>
              <a:rPr lang="ar-EG" sz="8000" b="1" dirty="0"/>
            </a:br>
            <a:r>
              <a:rPr lang="ar-EG" sz="8000" b="1" dirty="0"/>
              <a:t>طول الرحلة </a:t>
            </a:r>
          </a:p>
          <a:p>
            <a:pPr algn="ctr" rtl="1"/>
            <a:r>
              <a:rPr lang="ar-EG" sz="8000" b="1" dirty="0"/>
              <a:t>أنا عيني عليك </a:t>
            </a:r>
          </a:p>
          <a:p>
            <a:pPr algn="ctr" rtl="1"/>
            <a:r>
              <a:rPr lang="ar-EG" sz="8000" b="1" dirty="0"/>
              <a:t>أنا وعدتك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8000" b="1" dirty="0"/>
              <a:t>أنا </a:t>
            </a:r>
            <a:r>
              <a:rPr lang="ar-EG" sz="8000" b="1" dirty="0" err="1"/>
              <a:t>حبيتك</a:t>
            </a:r>
            <a:r>
              <a:rPr lang="ar-EG" sz="8000" b="1" dirty="0"/>
              <a:t> </a:t>
            </a:r>
          </a:p>
          <a:p>
            <a:pPr algn="ctr" rtl="1">
              <a:defRPr/>
            </a:pPr>
            <a:r>
              <a:rPr lang="ar-EG" sz="8000" b="1" dirty="0" err="1"/>
              <a:t>إسمي</a:t>
            </a:r>
            <a:r>
              <a:rPr lang="ar-EG" sz="8000" b="1" dirty="0"/>
              <a:t> عطيتك</a:t>
            </a:r>
            <a:br>
              <a:rPr lang="ar-EG" sz="8000" b="1" dirty="0"/>
            </a:br>
            <a:r>
              <a:rPr lang="ar-EG" sz="8000" b="1" dirty="0"/>
              <a:t>دمي الغالي دفعته </a:t>
            </a:r>
          </a:p>
          <a:p>
            <a:pPr algn="ctr" rtl="1">
              <a:defRPr/>
            </a:pPr>
            <a:r>
              <a:rPr lang="ar-EG" sz="8000" b="1" dirty="0"/>
              <a:t>فيك دم ثمين</a:t>
            </a:r>
            <a:br>
              <a:rPr lang="ar-EG" sz="8000" b="1" dirty="0"/>
            </a:br>
            <a:endParaRPr lang="en-GB" sz="8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73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7200" b="1" dirty="0" err="1"/>
              <a:t>إوعى</a:t>
            </a:r>
            <a:r>
              <a:rPr lang="ar-EG" sz="7200" b="1" dirty="0"/>
              <a:t> تفكر وتنسى لحظة</a:t>
            </a:r>
            <a:br>
              <a:rPr lang="ar-EG" sz="7200" b="1" dirty="0"/>
            </a:br>
            <a:r>
              <a:rPr lang="ar-EG" sz="7200" b="1" dirty="0"/>
              <a:t>إنك ماشي لوحدك فيها</a:t>
            </a:r>
            <a:br>
              <a:rPr lang="ar-EG" sz="7200" b="1" dirty="0"/>
            </a:br>
            <a:r>
              <a:rPr lang="ar-EG" sz="7200" b="1" dirty="0" err="1"/>
              <a:t>إوعى</a:t>
            </a:r>
            <a:r>
              <a:rPr lang="ar-EG" sz="7200" b="1" dirty="0"/>
              <a:t> تفكر وتنسى لحظة</a:t>
            </a:r>
            <a:br>
              <a:rPr lang="ar-EG" sz="7200" b="1" dirty="0"/>
            </a:br>
            <a:r>
              <a:rPr lang="ar-EG" sz="7200" b="1" dirty="0"/>
              <a:t>إنك ماشي لوحدك فيها</a:t>
            </a:r>
            <a:br>
              <a:rPr lang="ar-EG" sz="7200" b="1" dirty="0"/>
            </a:br>
            <a:endParaRPr lang="ar-JO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7200" b="1" dirty="0"/>
              <a:t>حول عينك وانظُر ليَّ</a:t>
            </a:r>
            <a:br>
              <a:rPr lang="ar-EG" sz="7200" b="1" dirty="0"/>
            </a:br>
            <a:r>
              <a:rPr lang="ar-EG" sz="7200" b="1" dirty="0" err="1"/>
              <a:t>هاتلاقي</a:t>
            </a:r>
            <a:r>
              <a:rPr lang="ar-EG" sz="7200" b="1" dirty="0"/>
              <a:t> </a:t>
            </a:r>
            <a:r>
              <a:rPr lang="ar-EG" sz="7200" b="1" dirty="0" err="1"/>
              <a:t>أيدبا</a:t>
            </a:r>
            <a:r>
              <a:rPr lang="ar-EG" sz="7200" b="1" dirty="0"/>
              <a:t> ماسكة أيديك</a:t>
            </a:r>
            <a:br>
              <a:rPr lang="ar-EG" sz="7200" b="1" dirty="0"/>
            </a:br>
            <a:r>
              <a:rPr lang="ar-EG" sz="7200" b="1" dirty="0"/>
              <a:t>أنا جاعِل في البحر طريق</a:t>
            </a:r>
            <a:br>
              <a:rPr lang="ar-EG" sz="7200" b="1" dirty="0"/>
            </a:br>
            <a:r>
              <a:rPr lang="ar-EG" sz="7200" b="1" dirty="0"/>
              <a:t>أخزي جميع منازعيك</a:t>
            </a:r>
            <a:br>
              <a:rPr lang="ar-EG" sz="7200" b="1" dirty="0"/>
            </a:br>
            <a:endParaRPr lang="en-GB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804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وحدي أقودك من وجه الضيق</a:t>
            </a:r>
            <a:br>
              <a:rPr lang="ar-EG" sz="6600" b="1" dirty="0"/>
            </a:br>
            <a:r>
              <a:rPr lang="ar-EG" sz="7200" b="1" dirty="0"/>
              <a:t>إلى رحب </a:t>
            </a:r>
            <a:r>
              <a:rPr lang="ar-EG" sz="7200" b="1" dirty="0" err="1"/>
              <a:t>لاحصر</a:t>
            </a:r>
            <a:r>
              <a:rPr lang="ar-EG" sz="7200" b="1" dirty="0"/>
              <a:t> فيه</a:t>
            </a:r>
            <a:br>
              <a:rPr lang="ar-EG" sz="7200" b="1" dirty="0"/>
            </a:br>
            <a:r>
              <a:rPr lang="ar-EG" sz="7200" b="1" dirty="0"/>
              <a:t>أفتح علي الهضاب أنهار</a:t>
            </a:r>
            <a:br>
              <a:rPr lang="ar-EG" sz="7200" b="1" dirty="0"/>
            </a:br>
            <a:r>
              <a:rPr lang="ar-EG" sz="7200" b="1" dirty="0"/>
              <a:t>وفي وسط البقاع ينابيع</a:t>
            </a:r>
            <a:endParaRPr lang="ar-EG" sz="6600" b="1" dirty="0"/>
          </a:p>
          <a:p>
            <a:pPr algn="ctr"/>
            <a:br>
              <a:rPr lang="ar-EG" sz="6600" b="1" dirty="0"/>
            </a:b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2126</TotalTime>
  <Words>93</Words>
  <Application>Microsoft Office PowerPoint</Application>
  <PresentationFormat>عرض على الشاشة (4:3)</PresentationFormat>
  <Paragraphs>13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331</cp:revision>
  <dcterms:created xsi:type="dcterms:W3CDTF">2021-12-07T14:30:00Z</dcterms:created>
  <dcterms:modified xsi:type="dcterms:W3CDTF">2024-07-18T12:56:18Z</dcterms:modified>
</cp:coreProperties>
</file>