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428" r:id="rId3"/>
    <p:sldId id="429" r:id="rId4"/>
    <p:sldId id="430" r:id="rId5"/>
    <p:sldId id="431" r:id="rId6"/>
    <p:sldId id="432" r:id="rId7"/>
    <p:sldId id="433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29"/>
            <p14:sldId id="430"/>
            <p14:sldId id="431"/>
            <p14:sldId id="432"/>
            <p14:sldId id="433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6" d="100"/>
          <a:sy n="56" d="100"/>
        </p:scale>
        <p:origin x="44" y="4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دايمًا مادد لي يمينك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462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1- </a:t>
            </a:r>
          </a:p>
          <a:p>
            <a:pPr algn="ctr" rtl="1"/>
            <a:r>
              <a:rPr lang="ar-EG" sz="7200" b="1" dirty="0" err="1"/>
              <a:t>دايماً</a:t>
            </a:r>
            <a:r>
              <a:rPr lang="ar-EG" sz="7200" b="1" dirty="0"/>
              <a:t> </a:t>
            </a:r>
            <a:r>
              <a:rPr lang="ar-EG" sz="7200" b="1" dirty="0" err="1"/>
              <a:t>مادد</a:t>
            </a:r>
            <a:r>
              <a:rPr lang="ar-EG" sz="7200" b="1" dirty="0"/>
              <a:t> لي يمينك</a:t>
            </a:r>
          </a:p>
          <a:p>
            <a:pPr algn="ctr" rtl="1"/>
            <a:r>
              <a:rPr lang="ar-EG" sz="7200" b="1" dirty="0"/>
              <a:t> </a:t>
            </a:r>
            <a:r>
              <a:rPr lang="ar-EG" sz="7200" b="1" dirty="0" err="1"/>
              <a:t>بتشددني</a:t>
            </a:r>
            <a:r>
              <a:rPr lang="ar-EG" sz="7200" b="1" dirty="0"/>
              <a:t> وما </a:t>
            </a:r>
            <a:r>
              <a:rPr lang="ar-EG" sz="7200" b="1" dirty="0" err="1"/>
              <a:t>بترخيني</a:t>
            </a:r>
            <a:br>
              <a:rPr lang="ar-EG" sz="7200" b="1" dirty="0"/>
            </a:br>
            <a:r>
              <a:rPr lang="ar-EG" sz="7200" b="1" dirty="0" err="1"/>
              <a:t>حافظني</a:t>
            </a:r>
            <a:r>
              <a:rPr lang="ar-EG" sz="7200" b="1" dirty="0"/>
              <a:t> في حدقة عينك </a:t>
            </a:r>
          </a:p>
          <a:p>
            <a:pPr algn="ctr" rtl="1"/>
            <a:r>
              <a:rPr lang="ar-EG" sz="6600" b="1" dirty="0"/>
              <a:t>وفي قوتي وفي ضعفي </a:t>
            </a:r>
            <a:r>
              <a:rPr lang="ar-EG" sz="6600" b="1" dirty="0" err="1"/>
              <a:t>حاميني</a:t>
            </a:r>
            <a:br>
              <a:rPr lang="ar-EG" sz="7200" b="1" dirty="0"/>
            </a:br>
            <a:endParaRPr lang="en-US" sz="72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3462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EG" sz="7200" b="1" dirty="0">
                <a:solidFill>
                  <a:srgbClr val="00582A"/>
                </a:solidFill>
              </a:rPr>
              <a:t>القرار :</a:t>
            </a:r>
          </a:p>
          <a:p>
            <a:pPr algn="ctr" rtl="1">
              <a:defRPr/>
            </a:pPr>
            <a:r>
              <a:rPr lang="ar-EG" sz="7200" b="1" dirty="0">
                <a:solidFill>
                  <a:srgbClr val="00582A"/>
                </a:solidFill>
              </a:rPr>
              <a:t> قلبي </a:t>
            </a:r>
            <a:r>
              <a:rPr lang="ar-EG" sz="7200" b="1" dirty="0" err="1">
                <a:solidFill>
                  <a:srgbClr val="00582A"/>
                </a:solidFill>
              </a:rPr>
              <a:t>بيهتف</a:t>
            </a:r>
            <a:r>
              <a:rPr lang="ar-EG" sz="7200" b="1" dirty="0">
                <a:solidFill>
                  <a:srgbClr val="00582A"/>
                </a:solidFill>
              </a:rPr>
              <a:t> بيك يا خلاصي </a:t>
            </a:r>
            <a:r>
              <a:rPr lang="ar-EG" sz="7200" b="1" dirty="0" err="1">
                <a:solidFill>
                  <a:srgbClr val="00582A"/>
                </a:solidFill>
              </a:rPr>
              <a:t>وبيعلن</a:t>
            </a:r>
            <a:r>
              <a:rPr lang="ar-EG" sz="7200" b="1" dirty="0">
                <a:solidFill>
                  <a:srgbClr val="00582A"/>
                </a:solidFill>
              </a:rPr>
              <a:t> قدام الدنيا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انك مجدي ورافع راسي </a:t>
            </a:r>
          </a:p>
          <a:p>
            <a:pPr algn="ctr" rtl="1">
              <a:defRPr/>
            </a:pPr>
            <a:r>
              <a:rPr lang="ar-EG" sz="7200" b="1" dirty="0">
                <a:solidFill>
                  <a:srgbClr val="00582A"/>
                </a:solidFill>
              </a:rPr>
              <a:t>ومجمل الكون في عيني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en-GB" sz="7200" b="1" dirty="0">
              <a:solidFill>
                <a:srgbClr val="00582A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462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2- </a:t>
            </a:r>
          </a:p>
          <a:p>
            <a:pPr algn="ctr" rtl="1"/>
            <a:r>
              <a:rPr lang="ar-EG" sz="7200" b="1" dirty="0"/>
              <a:t> لما الشكوى تزيد </a:t>
            </a:r>
            <a:r>
              <a:rPr lang="ar-EG" sz="7200" b="1" dirty="0" err="1"/>
              <a:t>جوايا</a:t>
            </a:r>
            <a:r>
              <a:rPr lang="ar-EG" sz="7200" b="1" dirty="0"/>
              <a:t> </a:t>
            </a:r>
          </a:p>
          <a:p>
            <a:pPr algn="ctr" rtl="1"/>
            <a:r>
              <a:rPr lang="ar-EG" sz="7200" b="1" dirty="0"/>
              <a:t>من ضعفي ومن </a:t>
            </a:r>
            <a:r>
              <a:rPr lang="ar-EG" sz="7200" b="1" dirty="0" err="1"/>
              <a:t>خطايايا</a:t>
            </a:r>
            <a:br>
              <a:rPr lang="ar-EG" sz="7200" b="1" dirty="0"/>
            </a:br>
            <a:r>
              <a:rPr lang="ar-EG" sz="7200" b="1" dirty="0"/>
              <a:t>ألقاك ملكي محامي </a:t>
            </a:r>
            <a:r>
              <a:rPr lang="ar-EG" sz="7200" b="1" dirty="0" err="1"/>
              <a:t>معايا</a:t>
            </a:r>
            <a:r>
              <a:rPr lang="ar-EG" sz="7200" b="1" dirty="0"/>
              <a:t> </a:t>
            </a:r>
          </a:p>
          <a:p>
            <a:pPr algn="ctr" rtl="1"/>
            <a:r>
              <a:rPr lang="ar-EG" sz="7200" b="1" dirty="0"/>
              <a:t>في الحال تهرب كل </a:t>
            </a:r>
            <a:r>
              <a:rPr lang="ar-EG" sz="7200" b="1" dirty="0" err="1"/>
              <a:t>شكايا</a:t>
            </a:r>
            <a:r>
              <a:rPr lang="ar-EG" sz="7200" b="1" dirty="0"/>
              <a:t> </a:t>
            </a:r>
            <a:br>
              <a:rPr lang="ar-EG" sz="7200" b="1" dirty="0"/>
            </a:br>
            <a:endParaRPr lang="en-US" sz="72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3462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EG" sz="7200" b="1" dirty="0">
                <a:solidFill>
                  <a:srgbClr val="00582A"/>
                </a:solidFill>
              </a:rPr>
              <a:t>القرار :</a:t>
            </a:r>
          </a:p>
          <a:p>
            <a:pPr algn="ctr" rtl="1">
              <a:defRPr/>
            </a:pPr>
            <a:r>
              <a:rPr lang="ar-EG" sz="7200" b="1" dirty="0">
                <a:solidFill>
                  <a:srgbClr val="00582A"/>
                </a:solidFill>
              </a:rPr>
              <a:t> قلبي </a:t>
            </a:r>
            <a:r>
              <a:rPr lang="ar-EG" sz="7200" b="1" dirty="0" err="1">
                <a:solidFill>
                  <a:srgbClr val="00582A"/>
                </a:solidFill>
              </a:rPr>
              <a:t>بيهتف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  <a:r>
              <a:rPr lang="ar-EG" sz="7200" b="1" dirty="0" err="1">
                <a:solidFill>
                  <a:srgbClr val="00582A"/>
                </a:solidFill>
              </a:rPr>
              <a:t>بيك</a:t>
            </a:r>
            <a:r>
              <a:rPr lang="ar-EG" sz="7200" b="1" dirty="0">
                <a:solidFill>
                  <a:srgbClr val="00582A"/>
                </a:solidFill>
              </a:rPr>
              <a:t> يا خلاصي </a:t>
            </a:r>
            <a:r>
              <a:rPr lang="ar-EG" sz="7200" b="1" dirty="0" err="1">
                <a:solidFill>
                  <a:srgbClr val="00582A"/>
                </a:solidFill>
              </a:rPr>
              <a:t>وبيعلن</a:t>
            </a:r>
            <a:r>
              <a:rPr lang="ar-EG" sz="7200" b="1" dirty="0">
                <a:solidFill>
                  <a:srgbClr val="00582A"/>
                </a:solidFill>
              </a:rPr>
              <a:t> قدام الدنيا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إنك مجدي ورافع راسي </a:t>
            </a:r>
          </a:p>
          <a:p>
            <a:pPr algn="ctr" rtl="1">
              <a:defRPr/>
            </a:pPr>
            <a:r>
              <a:rPr lang="ar-EG" sz="7200" b="1" dirty="0">
                <a:solidFill>
                  <a:srgbClr val="00582A"/>
                </a:solidFill>
              </a:rPr>
              <a:t>ومجمل الكون في عيني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en-GB" sz="7200" b="1" dirty="0">
              <a:solidFill>
                <a:srgbClr val="00582A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462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3- </a:t>
            </a:r>
          </a:p>
          <a:p>
            <a:pPr algn="ctr" rtl="1"/>
            <a:r>
              <a:rPr lang="ar-EG" sz="7200" b="1" dirty="0" err="1"/>
              <a:t>مين</a:t>
            </a:r>
            <a:r>
              <a:rPr lang="ar-EG" sz="7200" b="1" dirty="0"/>
              <a:t> يقدر يفصلني عنك </a:t>
            </a:r>
          </a:p>
          <a:p>
            <a:pPr algn="ctr" rtl="1"/>
            <a:r>
              <a:rPr lang="ar-EG" sz="7200" b="1" dirty="0"/>
              <a:t>وأنت </a:t>
            </a:r>
            <a:r>
              <a:rPr lang="ar-EG" sz="7200" b="1" dirty="0" err="1"/>
              <a:t>شارتني</a:t>
            </a:r>
            <a:r>
              <a:rPr lang="ar-EG" sz="7200" b="1" dirty="0"/>
              <a:t> بدم ثمين</a:t>
            </a:r>
            <a:br>
              <a:rPr lang="ar-EG" sz="7200" b="1" dirty="0"/>
            </a:br>
            <a:r>
              <a:rPr lang="ar-EG" sz="7200" b="1" dirty="0"/>
              <a:t>وعظامي </a:t>
            </a:r>
            <a:r>
              <a:rPr lang="ar-EG" sz="7200" b="1" dirty="0" err="1"/>
              <a:t>مترقمة</a:t>
            </a:r>
            <a:r>
              <a:rPr lang="ar-EG" sz="7200" b="1" dirty="0"/>
              <a:t> عندك </a:t>
            </a:r>
          </a:p>
          <a:p>
            <a:pPr algn="ctr" rtl="1"/>
            <a:r>
              <a:rPr lang="ar-EG" sz="7200" b="1" dirty="0" err="1"/>
              <a:t>مين</a:t>
            </a:r>
            <a:r>
              <a:rPr lang="ar-EG" sz="7200" b="1" dirty="0"/>
              <a:t> يقدر يفصلني </a:t>
            </a:r>
            <a:r>
              <a:rPr lang="ar-EG" sz="7200" b="1" dirty="0" err="1"/>
              <a:t>مين</a:t>
            </a:r>
            <a:r>
              <a:rPr lang="ar-EG" sz="7200" b="1" dirty="0"/>
              <a:t> </a:t>
            </a:r>
            <a:br>
              <a:rPr lang="ar-EG" sz="7200" b="1" dirty="0"/>
            </a:br>
            <a:endParaRPr lang="en-US" sz="72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3462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EG" sz="7200" b="1" dirty="0">
                <a:solidFill>
                  <a:srgbClr val="00582A"/>
                </a:solidFill>
              </a:rPr>
              <a:t>القرار :</a:t>
            </a:r>
          </a:p>
          <a:p>
            <a:pPr algn="ctr" rtl="1">
              <a:defRPr/>
            </a:pPr>
            <a:r>
              <a:rPr lang="ar-EG" sz="7200" b="1" dirty="0">
                <a:solidFill>
                  <a:srgbClr val="00582A"/>
                </a:solidFill>
              </a:rPr>
              <a:t> قلبي </a:t>
            </a:r>
            <a:r>
              <a:rPr lang="ar-EG" sz="7200" b="1" dirty="0" err="1">
                <a:solidFill>
                  <a:srgbClr val="00582A"/>
                </a:solidFill>
              </a:rPr>
              <a:t>بيهتف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  <a:r>
              <a:rPr lang="ar-EG" sz="7200" b="1" dirty="0" err="1">
                <a:solidFill>
                  <a:srgbClr val="00582A"/>
                </a:solidFill>
              </a:rPr>
              <a:t>بيك</a:t>
            </a:r>
            <a:r>
              <a:rPr lang="ar-EG" sz="7200" b="1" dirty="0">
                <a:solidFill>
                  <a:srgbClr val="00582A"/>
                </a:solidFill>
              </a:rPr>
              <a:t> يا خلاصي </a:t>
            </a:r>
            <a:r>
              <a:rPr lang="ar-EG" sz="7200" b="1" dirty="0" err="1">
                <a:solidFill>
                  <a:srgbClr val="00582A"/>
                </a:solidFill>
              </a:rPr>
              <a:t>وبيعلن</a:t>
            </a:r>
            <a:r>
              <a:rPr lang="ar-EG" sz="7200" b="1" dirty="0">
                <a:solidFill>
                  <a:srgbClr val="00582A"/>
                </a:solidFill>
              </a:rPr>
              <a:t> قدام الدنيا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إنك مجدي ورافع راسي </a:t>
            </a:r>
          </a:p>
          <a:p>
            <a:pPr algn="ctr" rtl="1">
              <a:defRPr/>
            </a:pPr>
            <a:r>
              <a:rPr lang="ar-EG" sz="7200" b="1" dirty="0">
                <a:solidFill>
                  <a:srgbClr val="00582A"/>
                </a:solidFill>
              </a:rPr>
              <a:t>ومجمل الكون في عيني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en-GB" sz="7200" b="1" dirty="0">
              <a:solidFill>
                <a:srgbClr val="00582A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2128</TotalTime>
  <Words>127</Words>
  <Application>Microsoft Office PowerPoint</Application>
  <PresentationFormat>عرض على الشاشة (4:3)</PresentationFormat>
  <Paragraphs>23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331</cp:revision>
  <dcterms:created xsi:type="dcterms:W3CDTF">2021-12-07T14:30:00Z</dcterms:created>
  <dcterms:modified xsi:type="dcterms:W3CDTF">2024-07-20T16:53:43Z</dcterms:modified>
</cp:coreProperties>
</file>