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35" r:id="rId4"/>
    <p:sldId id="429" r:id="rId5"/>
    <p:sldId id="430" r:id="rId6"/>
    <p:sldId id="433" r:id="rId7"/>
    <p:sldId id="432" r:id="rId8"/>
    <p:sldId id="434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29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دايماً</a:t>
            </a:r>
            <a:r>
              <a:rPr lang="ar-EG" sz="7200" b="1" dirty="0"/>
              <a:t> </a:t>
            </a:r>
            <a:r>
              <a:rPr lang="ar-EG" sz="7200" b="1" dirty="0" err="1"/>
              <a:t>معايا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707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1- </a:t>
            </a:r>
            <a:endParaRPr lang="ar-EG" sz="7200" b="1" dirty="0"/>
          </a:p>
          <a:p>
            <a:pPr algn="ctr" rtl="1"/>
            <a:r>
              <a:rPr lang="ar-EG" sz="7200" b="1" dirty="0"/>
              <a:t>سألوني فين هو إلهك</a:t>
            </a:r>
          </a:p>
          <a:p>
            <a:pPr algn="ctr" rtl="1"/>
            <a:r>
              <a:rPr lang="ar-EG" sz="7200" b="1" dirty="0"/>
              <a:t>والنفس فيك ليه منحنية</a:t>
            </a:r>
          </a:p>
          <a:p>
            <a:pPr algn="ctr" rtl="1"/>
            <a:r>
              <a:rPr lang="ar-EG" sz="7200" b="1" dirty="0"/>
              <a:t>إلهي حولي إلهي فيّ</a:t>
            </a:r>
          </a:p>
          <a:p>
            <a:pPr algn="ctr" rtl="1"/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78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إلهي فوقي إلهي ليَّ</a:t>
            </a:r>
          </a:p>
          <a:p>
            <a:pPr algn="ctr" rtl="1"/>
            <a:r>
              <a:rPr lang="ar-EG" sz="7200" b="1" dirty="0"/>
              <a:t>هو الحبيب هو الملجأ</a:t>
            </a:r>
          </a:p>
          <a:p>
            <a:pPr algn="ctr" rtl="1"/>
            <a:r>
              <a:rPr lang="ar-EG" sz="7200" b="1" dirty="0"/>
              <a:t>ومن تحت أذرع أبدية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97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228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(دايمًا </a:t>
            </a:r>
            <a:r>
              <a:rPr lang="ar-EG" sz="6600" b="1" dirty="0" err="1">
                <a:solidFill>
                  <a:srgbClr val="00582A"/>
                </a:solidFill>
              </a:rPr>
              <a:t>معايا</a:t>
            </a:r>
            <a:r>
              <a:rPr lang="ar-EG" sz="6600" b="1" dirty="0">
                <a:solidFill>
                  <a:srgbClr val="00582A"/>
                </a:solidFill>
              </a:rPr>
              <a:t>)2 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دا</a:t>
            </a:r>
            <a:r>
              <a:rPr lang="ar-EG" sz="6600" b="1" dirty="0">
                <a:solidFill>
                  <a:srgbClr val="00582A"/>
                </a:solidFill>
              </a:rPr>
              <a:t> بنفسه حولي ساكن </a:t>
            </a:r>
            <a:r>
              <a:rPr lang="ar-EG" sz="6600" b="1" dirty="0" err="1">
                <a:solidFill>
                  <a:srgbClr val="00582A"/>
                </a:solidFill>
              </a:rPr>
              <a:t>جوايا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(دايمًا </a:t>
            </a:r>
            <a:r>
              <a:rPr lang="ar-EG" sz="6600" b="1" dirty="0" err="1">
                <a:solidFill>
                  <a:srgbClr val="00582A"/>
                </a:solidFill>
              </a:rPr>
              <a:t>معايا</a:t>
            </a:r>
            <a:r>
              <a:rPr lang="ar-EG" sz="6600" b="1" dirty="0">
                <a:solidFill>
                  <a:srgbClr val="00582A"/>
                </a:solidFill>
              </a:rPr>
              <a:t>)2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عصاه وعكازه هما </a:t>
            </a:r>
            <a:r>
              <a:rPr lang="ar-EG" sz="6600" b="1" dirty="0" err="1">
                <a:solidFill>
                  <a:srgbClr val="00582A"/>
                </a:solidFill>
              </a:rPr>
              <a:t>عزايا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en-GB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659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2- </a:t>
            </a:r>
            <a:endParaRPr lang="ar-EG" sz="7200" b="1" dirty="0"/>
          </a:p>
          <a:p>
            <a:pPr algn="ctr" rtl="1"/>
            <a:r>
              <a:rPr lang="ar-EG" sz="7200" b="1" dirty="0"/>
              <a:t>ساندني بذراعه الممدودة</a:t>
            </a:r>
          </a:p>
          <a:p>
            <a:pPr algn="ctr" rtl="1"/>
            <a:r>
              <a:rPr lang="ar-EG" sz="7200" b="1" dirty="0" err="1"/>
              <a:t>وإيده</a:t>
            </a:r>
            <a:r>
              <a:rPr lang="ar-EG" sz="7200" b="1" dirty="0"/>
              <a:t> شديدة قوية</a:t>
            </a:r>
          </a:p>
          <a:p>
            <a:pPr algn="ctr" rtl="1"/>
            <a:r>
              <a:rPr lang="ar-EG" sz="7200" b="1" dirty="0"/>
              <a:t>حتى لو الأخطار موجودة</a:t>
            </a:r>
          </a:p>
          <a:p>
            <a:pPr algn="ctr" rtl="1"/>
            <a:r>
              <a:rPr lang="ar-EG" sz="7200" b="1" dirty="0"/>
              <a:t>ملاكه واقف حوالي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228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(دايمًا </a:t>
            </a:r>
            <a:r>
              <a:rPr lang="ar-EG" sz="6600" b="1" dirty="0" err="1">
                <a:solidFill>
                  <a:srgbClr val="00582A"/>
                </a:solidFill>
              </a:rPr>
              <a:t>معايا</a:t>
            </a:r>
            <a:r>
              <a:rPr lang="ar-EG" sz="6600" b="1" dirty="0">
                <a:solidFill>
                  <a:srgbClr val="00582A"/>
                </a:solidFill>
              </a:rPr>
              <a:t>)2 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دا</a:t>
            </a:r>
            <a:r>
              <a:rPr lang="ar-EG" sz="6600" b="1" dirty="0">
                <a:solidFill>
                  <a:srgbClr val="00582A"/>
                </a:solidFill>
              </a:rPr>
              <a:t> بنفسه حولي ساكن </a:t>
            </a:r>
            <a:r>
              <a:rPr lang="ar-EG" sz="6600" b="1" dirty="0" err="1">
                <a:solidFill>
                  <a:srgbClr val="00582A"/>
                </a:solidFill>
              </a:rPr>
              <a:t>جوايا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(دايمًا </a:t>
            </a:r>
            <a:r>
              <a:rPr lang="ar-EG" sz="6600" b="1" dirty="0" err="1">
                <a:solidFill>
                  <a:srgbClr val="00582A"/>
                </a:solidFill>
              </a:rPr>
              <a:t>معايا</a:t>
            </a:r>
            <a:r>
              <a:rPr lang="ar-EG" sz="6600" b="1" dirty="0">
                <a:solidFill>
                  <a:srgbClr val="00582A"/>
                </a:solidFill>
              </a:rPr>
              <a:t>)2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عصاه وعكازه هما </a:t>
            </a:r>
            <a:r>
              <a:rPr lang="ar-EG" sz="6600" b="1" dirty="0" err="1">
                <a:solidFill>
                  <a:srgbClr val="00582A"/>
                </a:solidFill>
              </a:rPr>
              <a:t>عزايا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en-GB" sz="66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235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421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في الضيق تشيلني </a:t>
            </a:r>
            <a:r>
              <a:rPr lang="ar-EG" sz="7200" b="1" dirty="0" err="1"/>
              <a:t>إيديه</a:t>
            </a:r>
            <a:endParaRPr lang="ar-EG" sz="7200" b="1" dirty="0"/>
          </a:p>
          <a:p>
            <a:pPr algn="ctr" rtl="1"/>
            <a:r>
              <a:rPr lang="ar-EG" sz="7200" b="1" dirty="0"/>
              <a:t>والحب مالي عينيه</a:t>
            </a:r>
          </a:p>
          <a:p>
            <a:pPr algn="ctr" rtl="1"/>
            <a:r>
              <a:rPr lang="ar-EG" sz="7200" b="1" dirty="0"/>
              <a:t>لامس وجوده </a:t>
            </a:r>
            <a:r>
              <a:rPr lang="ar-EG" sz="7200" b="1" dirty="0" err="1"/>
              <a:t>حاسس</a:t>
            </a:r>
            <a:r>
              <a:rPr lang="ar-EG" sz="7200" b="1" dirty="0"/>
              <a:t> بجوده</a:t>
            </a:r>
          </a:p>
          <a:p>
            <a:pPr algn="ctr" rtl="1"/>
            <a:r>
              <a:rPr lang="ar-EG" sz="7200" b="1" dirty="0"/>
              <a:t>دايماً </a:t>
            </a:r>
            <a:r>
              <a:rPr lang="ar-EG" sz="7200" b="1" dirty="0" err="1"/>
              <a:t>معايا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228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 (دايمًا </a:t>
            </a:r>
            <a:r>
              <a:rPr lang="ar-EG" sz="6600" b="1" dirty="0" err="1">
                <a:solidFill>
                  <a:srgbClr val="00582A"/>
                </a:solidFill>
              </a:rPr>
              <a:t>معايا</a:t>
            </a:r>
            <a:r>
              <a:rPr lang="ar-EG" sz="6600" b="1" dirty="0">
                <a:solidFill>
                  <a:srgbClr val="00582A"/>
                </a:solidFill>
              </a:rPr>
              <a:t>)2 </a:t>
            </a:r>
          </a:p>
          <a:p>
            <a:pPr algn="ctr" rtl="1"/>
            <a:r>
              <a:rPr lang="ar-EG" sz="6600" b="1" dirty="0" err="1">
                <a:solidFill>
                  <a:srgbClr val="00582A"/>
                </a:solidFill>
              </a:rPr>
              <a:t>دا</a:t>
            </a:r>
            <a:r>
              <a:rPr lang="ar-EG" sz="6600" b="1" dirty="0">
                <a:solidFill>
                  <a:srgbClr val="00582A"/>
                </a:solidFill>
              </a:rPr>
              <a:t> بنفسه حولي ساكن </a:t>
            </a:r>
            <a:r>
              <a:rPr lang="ar-EG" sz="6600" b="1" dirty="0" err="1">
                <a:solidFill>
                  <a:srgbClr val="00582A"/>
                </a:solidFill>
              </a:rPr>
              <a:t>جوايا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(دايمًا </a:t>
            </a:r>
            <a:r>
              <a:rPr lang="ar-EG" sz="6600" b="1" dirty="0" err="1">
                <a:solidFill>
                  <a:srgbClr val="00582A"/>
                </a:solidFill>
              </a:rPr>
              <a:t>معايا</a:t>
            </a:r>
            <a:r>
              <a:rPr lang="ar-EG" sz="6600" b="1" dirty="0">
                <a:solidFill>
                  <a:srgbClr val="00582A"/>
                </a:solidFill>
              </a:rPr>
              <a:t>)2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عصاه وعكازه هما </a:t>
            </a:r>
            <a:r>
              <a:rPr lang="ar-EG" sz="6600" b="1" dirty="0" err="1">
                <a:solidFill>
                  <a:srgbClr val="00582A"/>
                </a:solidFill>
              </a:rPr>
              <a:t>عزايا</a:t>
            </a:r>
            <a:endParaRPr lang="ar-EG" sz="6600" b="1" dirty="0">
              <a:solidFill>
                <a:srgbClr val="00582A"/>
              </a:solidFill>
            </a:endParaRPr>
          </a:p>
          <a:p>
            <a:pPr algn="ctr"/>
            <a:br>
              <a:rPr lang="ar-EG" sz="6600" b="1" dirty="0">
                <a:solidFill>
                  <a:srgbClr val="00582A"/>
                </a:solidFill>
              </a:rPr>
            </a:br>
            <a:endParaRPr lang="en-GB" sz="66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143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2137</TotalTime>
  <Words>136</Words>
  <Application>Microsoft Office PowerPoint</Application>
  <PresentationFormat>عرض على الشاشة (4:3)</PresentationFormat>
  <Paragraphs>35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334</cp:revision>
  <dcterms:created xsi:type="dcterms:W3CDTF">2021-12-07T14:30:00Z</dcterms:created>
  <dcterms:modified xsi:type="dcterms:W3CDTF">2024-07-20T17:04:45Z</dcterms:modified>
</cp:coreProperties>
</file>