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429" r:id="rId3"/>
    <p:sldId id="434" r:id="rId4"/>
    <p:sldId id="428" r:id="rId5"/>
    <p:sldId id="430" r:id="rId6"/>
    <p:sldId id="435" r:id="rId7"/>
    <p:sldId id="436" r:id="rId8"/>
    <p:sldId id="437" r:id="rId9"/>
    <p:sldId id="438" r:id="rId10"/>
    <p:sldId id="439" r:id="rId11"/>
    <p:sldId id="440" r:id="rId12"/>
    <p:sldId id="29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9"/>
            <p14:sldId id="434"/>
            <p14:sldId id="428"/>
            <p14:sldId id="430"/>
            <p14:sldId id="435"/>
            <p14:sldId id="436"/>
            <p14:sldId id="437"/>
            <p14:sldId id="438"/>
            <p14:sldId id="439"/>
            <p14:sldId id="44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30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دبلة وطرحة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5748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sz="7200" b="1" dirty="0">
                <a:solidFill>
                  <a:srgbClr val="00582A"/>
                </a:solidFill>
              </a:rPr>
              <a:t>القرار :</a:t>
            </a:r>
          </a:p>
          <a:p>
            <a:pPr algn="ctr" rtl="1">
              <a:defRPr/>
            </a:pPr>
            <a:r>
              <a:rPr lang="ar-EG" sz="7200" b="1" dirty="0">
                <a:solidFill>
                  <a:srgbClr val="00582A"/>
                </a:solidFill>
              </a:rPr>
              <a:t> دبلة وطرحة وورد </a:t>
            </a:r>
            <a:r>
              <a:rPr lang="ar-EG" sz="7200" b="1" dirty="0" err="1">
                <a:solidFill>
                  <a:srgbClr val="00582A"/>
                </a:solidFill>
              </a:rPr>
              <a:t>كتير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 rtl="1">
              <a:defRPr/>
            </a:pPr>
            <a:r>
              <a:rPr lang="ar-EG" sz="7200" b="1" dirty="0">
                <a:solidFill>
                  <a:srgbClr val="00582A"/>
                </a:solidFill>
              </a:rPr>
              <a:t> فرحة وصوت ترتيل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سبح ولحن جميل </a:t>
            </a:r>
          </a:p>
          <a:p>
            <a:pPr algn="ctr" rtl="1">
              <a:defRPr/>
            </a:pPr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EG" sz="7200" b="1" dirty="0" err="1">
                <a:solidFill>
                  <a:srgbClr val="00582A"/>
                </a:solidFill>
              </a:rPr>
              <a:t>بنغنيـــــــــــــه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GB" sz="7200" b="1" dirty="0">
              <a:solidFill>
                <a:srgbClr val="00582A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-328077"/>
            <a:ext cx="9982199" cy="8710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رب المجد يكون </a:t>
            </a:r>
            <a:r>
              <a:rPr lang="ar-EG" sz="8000" b="1" dirty="0" err="1">
                <a:solidFill>
                  <a:srgbClr val="00582A"/>
                </a:solidFill>
              </a:rPr>
              <a:t>بيقود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</a:p>
          <a:p>
            <a:pPr algn="ctr" rtl="1">
              <a:defRPr/>
            </a:pPr>
            <a:r>
              <a:rPr lang="ar-EG" sz="8000" b="1" dirty="0">
                <a:solidFill>
                  <a:srgbClr val="00582A"/>
                </a:solidFill>
              </a:rPr>
              <a:t>هو البيت ويسود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وحده بخير وبجود </a:t>
            </a:r>
          </a:p>
          <a:p>
            <a:pPr algn="ctr" rtl="1">
              <a:defRPr/>
            </a:pPr>
            <a:r>
              <a:rPr lang="ar-EG" sz="8000" b="1" dirty="0">
                <a:solidFill>
                  <a:srgbClr val="00582A"/>
                </a:solidFill>
              </a:rPr>
              <a:t>من فيض </a:t>
            </a:r>
            <a:r>
              <a:rPr lang="ar-EG" sz="8000" b="1" dirty="0" err="1">
                <a:solidFill>
                  <a:srgbClr val="00582A"/>
                </a:solidFill>
              </a:rPr>
              <a:t>إيديه</a:t>
            </a:r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endParaRPr lang="en-GB" sz="8000" b="1" dirty="0">
              <a:solidFill>
                <a:srgbClr val="00582A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05098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1- </a:t>
            </a:r>
          </a:p>
          <a:p>
            <a:pPr algn="ctr" rtl="1"/>
            <a:r>
              <a:rPr lang="ar-EG" sz="7200" b="1" dirty="0" err="1"/>
              <a:t>ده</a:t>
            </a:r>
            <a:r>
              <a:rPr lang="ar-EG" sz="7200" b="1" dirty="0"/>
              <a:t> فرح بنته وابنه </a:t>
            </a:r>
          </a:p>
          <a:p>
            <a:pPr algn="ctr" rtl="1"/>
            <a:r>
              <a:rPr lang="ar-EG" sz="7200" b="1" dirty="0"/>
              <a:t> ودول مش </a:t>
            </a:r>
            <a:r>
              <a:rPr lang="ar-EG" sz="7200" b="1" dirty="0" err="1"/>
              <a:t>جايين</a:t>
            </a:r>
            <a:r>
              <a:rPr lang="ar-EG" sz="7200" b="1" dirty="0"/>
              <a:t> </a:t>
            </a:r>
          </a:p>
          <a:p>
            <a:pPr algn="ctr" rtl="1"/>
            <a:r>
              <a:rPr lang="ar-EG" sz="7200" b="1" dirty="0" err="1"/>
              <a:t>هايبنوا</a:t>
            </a:r>
            <a:r>
              <a:rPr lang="ar-EG" sz="7200" b="1" dirty="0"/>
              <a:t> بيتهم</a:t>
            </a:r>
            <a:br>
              <a:rPr lang="ar-EG" sz="7200" b="1" dirty="0"/>
            </a:br>
            <a:r>
              <a:rPr lang="ar-EG" sz="7200" b="1" dirty="0"/>
              <a:t>لكن ده هو اللي بنى</a:t>
            </a:r>
            <a:br>
              <a:rPr lang="ar-EG" sz="7200" b="1" dirty="0"/>
            </a:br>
            <a:r>
              <a:rPr lang="ar-EG" sz="7200" b="1" dirty="0"/>
              <a:t> </a:t>
            </a:r>
            <a:br>
              <a:rPr lang="ar-EG" sz="7200" b="1" dirty="0"/>
            </a:br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838736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بيتهم ده </a:t>
            </a:r>
            <a:r>
              <a:rPr lang="ar-EG" sz="8000" b="1" dirty="0" err="1"/>
              <a:t>هايبقي</a:t>
            </a:r>
            <a:r>
              <a:rPr lang="ar-EG" sz="8000" b="1" dirty="0"/>
              <a:t> بيته </a:t>
            </a:r>
          </a:p>
          <a:p>
            <a:pPr algn="ctr" rtl="1"/>
            <a:r>
              <a:rPr lang="ar-EG" sz="8000" b="1" dirty="0"/>
              <a:t> وسراج مليان بزيته</a:t>
            </a:r>
            <a:br>
              <a:rPr lang="ar-EG" sz="8000" b="1" dirty="0"/>
            </a:br>
            <a:r>
              <a:rPr lang="ar-EG" sz="8000" b="1" dirty="0" err="1"/>
              <a:t>بيشع</a:t>
            </a:r>
            <a:r>
              <a:rPr lang="ar-EG" sz="8000" b="1" dirty="0"/>
              <a:t> بنور يسوع </a:t>
            </a:r>
          </a:p>
          <a:p>
            <a:pPr algn="ctr" rtl="1"/>
            <a:r>
              <a:rPr lang="ar-EG" sz="8000" b="1" dirty="0"/>
              <a:t>وبصوت غنـــــا</a:t>
            </a:r>
            <a:br>
              <a:rPr lang="ar-EG" sz="8000" b="1" dirty="0"/>
            </a:br>
            <a:endParaRPr lang="en-US" sz="80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5748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sz="7200" b="1" dirty="0">
                <a:solidFill>
                  <a:srgbClr val="00582A"/>
                </a:solidFill>
              </a:rPr>
              <a:t>القرار :</a:t>
            </a:r>
          </a:p>
          <a:p>
            <a:pPr algn="ctr" rtl="1">
              <a:defRPr/>
            </a:pPr>
            <a:r>
              <a:rPr lang="ar-EG" sz="7200" b="1" dirty="0">
                <a:solidFill>
                  <a:srgbClr val="00582A"/>
                </a:solidFill>
              </a:rPr>
              <a:t> دبلة وطرحة وورد </a:t>
            </a:r>
            <a:r>
              <a:rPr lang="ar-EG" sz="7200" b="1" dirty="0" err="1">
                <a:solidFill>
                  <a:srgbClr val="00582A"/>
                </a:solidFill>
              </a:rPr>
              <a:t>كتير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 rtl="1">
              <a:defRPr/>
            </a:pPr>
            <a:r>
              <a:rPr lang="ar-EG" sz="7200" b="1" dirty="0">
                <a:solidFill>
                  <a:srgbClr val="00582A"/>
                </a:solidFill>
              </a:rPr>
              <a:t> فرحة وصوت ترتيل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سبح ولحن جميل </a:t>
            </a:r>
          </a:p>
          <a:p>
            <a:pPr algn="ctr" rtl="1">
              <a:defRPr/>
            </a:pPr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EG" sz="7200" b="1" dirty="0" err="1">
                <a:solidFill>
                  <a:srgbClr val="00582A"/>
                </a:solidFill>
              </a:rPr>
              <a:t>بنغنيـــــــــــــه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GB" sz="7200" b="1" dirty="0">
              <a:solidFill>
                <a:srgbClr val="00582A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-328077"/>
            <a:ext cx="9982199" cy="8710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رب المجد يكون </a:t>
            </a:r>
            <a:r>
              <a:rPr lang="ar-EG" sz="8000" b="1" dirty="0" err="1">
                <a:solidFill>
                  <a:srgbClr val="00582A"/>
                </a:solidFill>
              </a:rPr>
              <a:t>بيقود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</a:p>
          <a:p>
            <a:pPr algn="ctr" rtl="1">
              <a:defRPr/>
            </a:pPr>
            <a:r>
              <a:rPr lang="ar-EG" sz="8000" b="1" dirty="0">
                <a:solidFill>
                  <a:srgbClr val="00582A"/>
                </a:solidFill>
              </a:rPr>
              <a:t>هو البيت ويسود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وحده بخير وبجود </a:t>
            </a:r>
          </a:p>
          <a:p>
            <a:pPr algn="ctr" rtl="1">
              <a:defRPr/>
            </a:pPr>
            <a:r>
              <a:rPr lang="ar-EG" sz="8000" b="1" dirty="0">
                <a:solidFill>
                  <a:srgbClr val="00582A"/>
                </a:solidFill>
              </a:rPr>
              <a:t>من فيض </a:t>
            </a:r>
            <a:r>
              <a:rPr lang="ar-EG" sz="8000" b="1" dirty="0" err="1">
                <a:solidFill>
                  <a:srgbClr val="00582A"/>
                </a:solidFill>
              </a:rPr>
              <a:t>إيديه</a:t>
            </a:r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endParaRPr lang="en-GB" sz="8000" b="1" dirty="0">
              <a:solidFill>
                <a:srgbClr val="00582A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263902"/>
            <a:ext cx="9982199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2- </a:t>
            </a:r>
          </a:p>
          <a:p>
            <a:pPr algn="ctr" rtl="1"/>
            <a:r>
              <a:rPr lang="ar-EG" sz="7200" b="1" dirty="0"/>
              <a:t>لو خطر أو ضيق وجوع </a:t>
            </a:r>
          </a:p>
          <a:p>
            <a:pPr algn="ctr" rtl="1"/>
            <a:r>
              <a:rPr lang="ar-EG" sz="7200" b="1" dirty="0" err="1"/>
              <a:t>تيجي</a:t>
            </a:r>
            <a:r>
              <a:rPr lang="ar-EG" sz="7200" b="1" dirty="0"/>
              <a:t> لمسة يسوع </a:t>
            </a:r>
          </a:p>
          <a:p>
            <a:pPr algn="ctr" rtl="1"/>
            <a:r>
              <a:rPr lang="ar-EG" sz="7200" b="1" dirty="0"/>
              <a:t>ويبارك زى عرس</a:t>
            </a:r>
          </a:p>
          <a:p>
            <a:pPr algn="ctr" rtl="1"/>
            <a:r>
              <a:rPr lang="ar-EG" sz="7200" b="1" dirty="0"/>
              <a:t> </a:t>
            </a:r>
            <a:r>
              <a:rPr lang="ar-EG" sz="7200" b="1" dirty="0" err="1"/>
              <a:t>قانا</a:t>
            </a:r>
            <a:r>
              <a:rPr lang="ar-EG" sz="7200" b="1" dirty="0"/>
              <a:t> الجليــــــل</a:t>
            </a:r>
            <a:br>
              <a:rPr lang="ar-EG" sz="7200" b="1" dirty="0"/>
            </a:br>
            <a:r>
              <a:rPr lang="ar-EG" sz="7200" b="1" dirty="0"/>
              <a:t> </a:t>
            </a:r>
            <a:br>
              <a:rPr lang="ar-EG" sz="7200" b="1" dirty="0"/>
            </a:br>
            <a:r>
              <a:rPr lang="ar-EG" sz="7200" b="1" dirty="0"/>
              <a:t> </a:t>
            </a:r>
            <a:br>
              <a:rPr lang="ar-EG" sz="7200" b="1" dirty="0"/>
            </a:br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838200"/>
            <a:ext cx="9982199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نلمس بالنعمة </a:t>
            </a:r>
            <a:r>
              <a:rPr lang="ar-EG" sz="8000" b="1" dirty="0" err="1"/>
              <a:t>إيده</a:t>
            </a:r>
            <a:r>
              <a:rPr lang="ar-EG" sz="8000" b="1" dirty="0"/>
              <a:t> </a:t>
            </a:r>
          </a:p>
          <a:p>
            <a:pPr algn="ctr" rtl="1"/>
            <a:r>
              <a:rPr lang="ar-EG" sz="8000" b="1" dirty="0"/>
              <a:t> </a:t>
            </a:r>
            <a:r>
              <a:rPr lang="ar-EG" sz="8000" b="1" dirty="0" err="1"/>
              <a:t>وبإيده</a:t>
            </a:r>
            <a:r>
              <a:rPr lang="ar-EG" sz="8000" b="1" dirty="0"/>
              <a:t> الخير يزيده</a:t>
            </a:r>
            <a:br>
              <a:rPr lang="ar-EG" sz="8000" b="1" dirty="0"/>
            </a:br>
            <a:r>
              <a:rPr lang="ar-EG" sz="8000" b="1" dirty="0"/>
              <a:t>يضمن أبديـــة </a:t>
            </a:r>
          </a:p>
          <a:p>
            <a:pPr algn="ctr" rtl="1"/>
            <a:r>
              <a:rPr lang="ar-EG" sz="8000" b="1" dirty="0"/>
              <a:t>الحب الجميل</a:t>
            </a:r>
          </a:p>
          <a:p>
            <a:pPr algn="ctr"/>
            <a:br>
              <a:rPr lang="ar-EG" sz="8000" b="1" dirty="0"/>
            </a:br>
            <a:endParaRPr lang="en-US" sz="80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5748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sz="7200" b="1" dirty="0">
                <a:solidFill>
                  <a:srgbClr val="00582A"/>
                </a:solidFill>
              </a:rPr>
              <a:t>القرار :</a:t>
            </a:r>
          </a:p>
          <a:p>
            <a:pPr algn="ctr" rtl="1">
              <a:defRPr/>
            </a:pPr>
            <a:r>
              <a:rPr lang="ar-EG" sz="7200" b="1" dirty="0">
                <a:solidFill>
                  <a:srgbClr val="00582A"/>
                </a:solidFill>
              </a:rPr>
              <a:t> دبلة وطرحة وورد </a:t>
            </a:r>
            <a:r>
              <a:rPr lang="ar-EG" sz="7200" b="1" dirty="0" err="1">
                <a:solidFill>
                  <a:srgbClr val="00582A"/>
                </a:solidFill>
              </a:rPr>
              <a:t>كتير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 rtl="1">
              <a:defRPr/>
            </a:pPr>
            <a:r>
              <a:rPr lang="ar-EG" sz="7200" b="1" dirty="0">
                <a:solidFill>
                  <a:srgbClr val="00582A"/>
                </a:solidFill>
              </a:rPr>
              <a:t> فرحة وصوت ترتيل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سبح ولحن جميل </a:t>
            </a:r>
          </a:p>
          <a:p>
            <a:pPr algn="ctr" rtl="1">
              <a:defRPr/>
            </a:pPr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EG" sz="7200" b="1" dirty="0" err="1">
                <a:solidFill>
                  <a:srgbClr val="00582A"/>
                </a:solidFill>
              </a:rPr>
              <a:t>بنغنيـــــــــــــه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GB" sz="7200" b="1" dirty="0">
              <a:solidFill>
                <a:srgbClr val="00582A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-328077"/>
            <a:ext cx="9982199" cy="8710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رب المجد يكون </a:t>
            </a:r>
            <a:r>
              <a:rPr lang="ar-EG" sz="8000" b="1" dirty="0" err="1">
                <a:solidFill>
                  <a:srgbClr val="00582A"/>
                </a:solidFill>
              </a:rPr>
              <a:t>بيقود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</a:p>
          <a:p>
            <a:pPr algn="ctr" rtl="1">
              <a:defRPr/>
            </a:pPr>
            <a:r>
              <a:rPr lang="ar-EG" sz="8000" b="1" dirty="0">
                <a:solidFill>
                  <a:srgbClr val="00582A"/>
                </a:solidFill>
              </a:rPr>
              <a:t>هو البيت ويسود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وحده بخير وبجود </a:t>
            </a:r>
          </a:p>
          <a:p>
            <a:pPr algn="ctr" rtl="1">
              <a:defRPr/>
            </a:pPr>
            <a:r>
              <a:rPr lang="ar-EG" sz="8000" b="1" dirty="0">
                <a:solidFill>
                  <a:srgbClr val="00582A"/>
                </a:solidFill>
              </a:rPr>
              <a:t>من فيض </a:t>
            </a:r>
            <a:r>
              <a:rPr lang="ar-EG" sz="8000" b="1" dirty="0" err="1">
                <a:solidFill>
                  <a:srgbClr val="00582A"/>
                </a:solidFill>
              </a:rPr>
              <a:t>إيديه</a:t>
            </a:r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endParaRPr lang="en-GB" sz="8000" b="1" dirty="0">
              <a:solidFill>
                <a:srgbClr val="00582A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2136</TotalTime>
  <Words>176</Words>
  <Application>Microsoft Office PowerPoint</Application>
  <PresentationFormat>عرض على الشاشة (4:3)</PresentationFormat>
  <Paragraphs>39</Paragraphs>
  <Slides>12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332</cp:revision>
  <dcterms:created xsi:type="dcterms:W3CDTF">2021-12-07T14:30:00Z</dcterms:created>
  <dcterms:modified xsi:type="dcterms:W3CDTF">2024-07-20T17:07:54Z</dcterms:modified>
</cp:coreProperties>
</file>