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75" r:id="rId2"/>
    <p:sldId id="429" r:id="rId3"/>
    <p:sldId id="438" r:id="rId4"/>
    <p:sldId id="428" r:id="rId5"/>
    <p:sldId id="439" r:id="rId6"/>
    <p:sldId id="437" r:id="rId7"/>
    <p:sldId id="440" r:id="rId8"/>
    <p:sldId id="441" r:id="rId9"/>
    <p:sldId id="431" r:id="rId10"/>
    <p:sldId id="444" r:id="rId11"/>
    <p:sldId id="436" r:id="rId12"/>
    <p:sldId id="445" r:id="rId13"/>
    <p:sldId id="442" r:id="rId14"/>
    <p:sldId id="443" r:id="rId15"/>
    <p:sldId id="293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FF20E8B-AD12-439D-9E17-619C6F38680D}">
          <p14:sldIdLst>
            <p14:sldId id="275"/>
            <p14:sldId id="429"/>
            <p14:sldId id="438"/>
            <p14:sldId id="428"/>
            <p14:sldId id="439"/>
            <p14:sldId id="437"/>
            <p14:sldId id="440"/>
            <p14:sldId id="441"/>
            <p14:sldId id="431"/>
            <p14:sldId id="444"/>
            <p14:sldId id="436"/>
            <p14:sldId id="445"/>
            <p14:sldId id="442"/>
            <p14:sldId id="443"/>
            <p14:sldId id="293"/>
          </p14:sldIdLst>
        </p14:section>
        <p14:section name="Untitled Section" id="{2C17607C-8ED3-4A7C-8A1F-A772B8E7EDB9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82A"/>
    <a:srgbClr val="001E0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41" autoAdjust="0"/>
    <p:restoredTop sz="94660"/>
  </p:normalViewPr>
  <p:slideViewPr>
    <p:cSldViewPr>
      <p:cViewPr varScale="1">
        <p:scale>
          <a:sx n="56" d="100"/>
          <a:sy n="56" d="100"/>
        </p:scale>
        <p:origin x="44" y="432"/>
      </p:cViewPr>
      <p:guideLst>
        <p:guide orient="horz" pos="2160"/>
        <p:guide pos="288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CEA6EB-D115-4AB1-880A-0DDA4CA32736}" type="datetimeFigureOut">
              <a:rPr lang="en-US" smtClean="0"/>
              <a:pPr/>
              <a:t>7/20/2024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BFF322-D4C6-4705-80B2-EA0C2114B97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338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7/20/2024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7/20/2024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7/20/2024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7/20/2024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7/20/2024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7/20/2024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7/20/2024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7/20/2024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7/20/2024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7/20/2024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7/20/2024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DEC02-EF57-47C1-88F7-AA66B01A5C62}" type="datetimeFigureOut">
              <a:rPr lang="en-US" smtClean="0"/>
              <a:pPr/>
              <a:t>7/20/2024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Picture 2" descr="power point praise LOGO 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7400" y="4244486"/>
            <a:ext cx="4953000" cy="203729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304800"/>
            <a:ext cx="9144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EG" sz="7200" b="1" dirty="0"/>
              <a:t>ترنيمة </a:t>
            </a:r>
          </a:p>
          <a:p>
            <a:pPr algn="ctr"/>
            <a:r>
              <a:rPr lang="ar-EG" sz="7200" b="1" dirty="0"/>
              <a:t>ده كان في يوم صغير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04799" y="1205091"/>
            <a:ext cx="9982199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SA" sz="6600" b="1" dirty="0"/>
              <a:t>وقاله إني عبدك </a:t>
            </a:r>
            <a:endParaRPr lang="ar-EG" sz="6600" b="1" dirty="0"/>
          </a:p>
          <a:p>
            <a:pPr algn="ctr" rtl="1"/>
            <a:r>
              <a:rPr lang="ar-SA" sz="6600" b="1" dirty="0"/>
              <a:t>وكلي تحت أمرك</a:t>
            </a:r>
          </a:p>
          <a:p>
            <a:pPr algn="ctr" rtl="1"/>
            <a:r>
              <a:rPr lang="ar-SA" sz="6600" b="1" dirty="0"/>
              <a:t>كلمني لأني سامع مدام </a:t>
            </a:r>
            <a:endParaRPr lang="ar-EG" sz="6600" b="1" dirty="0"/>
          </a:p>
          <a:p>
            <a:pPr algn="ctr" rtl="1"/>
            <a:r>
              <a:rPr lang="ar-SA" sz="6600" b="1" dirty="0"/>
              <a:t>الصوت ده منك</a:t>
            </a:r>
          </a:p>
          <a:p>
            <a:pPr algn="ctr"/>
            <a:br>
              <a:rPr lang="ar-SA" sz="6600" b="1" dirty="0"/>
            </a:br>
            <a:endParaRPr lang="en-US" sz="6600" b="1" dirty="0">
              <a:solidFill>
                <a:srgbClr val="001E0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40086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04799" y="1128891"/>
            <a:ext cx="9982199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SA" sz="6600" b="1" dirty="0"/>
              <a:t>وسمع له كل يوم </a:t>
            </a:r>
            <a:endParaRPr lang="ar-EG" sz="6600" b="1" dirty="0"/>
          </a:p>
          <a:p>
            <a:pPr algn="ctr" rtl="1"/>
            <a:r>
              <a:rPr lang="ar-SA" sz="6600" b="1" dirty="0"/>
              <a:t>و</a:t>
            </a:r>
            <a:r>
              <a:rPr lang="ar-EG" sz="6600" b="1" dirty="0"/>
              <a:t>اِ</a:t>
            </a:r>
            <a:r>
              <a:rPr lang="ar-SA" sz="6600" b="1" dirty="0"/>
              <a:t>تقدم في العلوم</a:t>
            </a:r>
          </a:p>
          <a:p>
            <a:pPr algn="ctr" rtl="1"/>
            <a:r>
              <a:rPr lang="ar-SA" sz="6600" b="1" dirty="0"/>
              <a:t>بقى قاضي القضاة </a:t>
            </a:r>
            <a:endParaRPr lang="ar-EG" sz="6600" b="1" dirty="0"/>
          </a:p>
          <a:p>
            <a:pPr algn="ctr" rtl="1"/>
            <a:r>
              <a:rPr lang="ar-SA" sz="6600" b="1" dirty="0"/>
              <a:t>يأمر وقت اللزوم</a:t>
            </a:r>
          </a:p>
          <a:p>
            <a:pPr algn="ctr"/>
            <a:br>
              <a:rPr lang="ar-SA" sz="6600" b="1" dirty="0"/>
            </a:br>
            <a:endParaRPr lang="en-US" sz="6600" b="1" dirty="0">
              <a:solidFill>
                <a:srgbClr val="001E0E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04799" y="1205091"/>
            <a:ext cx="9982199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SA" sz="6600" b="1" dirty="0"/>
              <a:t>ويطيع</a:t>
            </a:r>
            <a:r>
              <a:rPr lang="ar-EG" sz="6600" b="1" dirty="0"/>
              <a:t>ه</a:t>
            </a:r>
            <a:r>
              <a:rPr lang="ar-SA" sz="6600" b="1" dirty="0"/>
              <a:t> الشعب كله </a:t>
            </a:r>
            <a:endParaRPr lang="ar-EG" sz="6600" b="1" dirty="0"/>
          </a:p>
          <a:p>
            <a:pPr algn="ctr" rtl="1"/>
            <a:r>
              <a:rPr lang="ar-SA" sz="6600" b="1" dirty="0"/>
              <a:t>ويمشي تحت ضلة</a:t>
            </a:r>
          </a:p>
          <a:p>
            <a:pPr algn="ctr" rtl="1"/>
            <a:r>
              <a:rPr lang="ar-SA" sz="6600" b="1" dirty="0"/>
              <a:t>لأن الرب قاله </a:t>
            </a:r>
            <a:endParaRPr lang="ar-EG" sz="6600" b="1" dirty="0"/>
          </a:p>
          <a:p>
            <a:pPr algn="ctr" rtl="1"/>
            <a:r>
              <a:rPr lang="ar-SA" sz="6600" b="1" dirty="0"/>
              <a:t>لأن الرب قاله</a:t>
            </a:r>
          </a:p>
          <a:p>
            <a:pPr algn="ctr"/>
            <a:br>
              <a:rPr lang="ar-SA" sz="6600" b="1" dirty="0"/>
            </a:br>
            <a:endParaRPr lang="en-US" sz="6600" b="1" dirty="0">
              <a:solidFill>
                <a:srgbClr val="001E0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83725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81000" y="646628"/>
            <a:ext cx="9982199" cy="72019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defRPr/>
            </a:pPr>
            <a:r>
              <a:rPr lang="ar-EG" sz="6600" b="1" dirty="0">
                <a:solidFill>
                  <a:srgbClr val="00582A"/>
                </a:solidFill>
              </a:rPr>
              <a:t>القرار :</a:t>
            </a:r>
          </a:p>
          <a:p>
            <a:pPr algn="ctr" rtl="1"/>
            <a:r>
              <a:rPr lang="ar-SA" sz="6600" b="1" dirty="0">
                <a:solidFill>
                  <a:srgbClr val="00582A"/>
                </a:solidFill>
              </a:rPr>
              <a:t>ده كان في يوم صغير </a:t>
            </a:r>
            <a:endParaRPr lang="ar-EG" sz="6600" b="1" dirty="0">
              <a:solidFill>
                <a:srgbClr val="00582A"/>
              </a:solidFill>
            </a:endParaRPr>
          </a:p>
          <a:p>
            <a:pPr algn="ctr" rtl="1"/>
            <a:r>
              <a:rPr lang="ar-SA" sz="6600" b="1" dirty="0">
                <a:solidFill>
                  <a:srgbClr val="00582A"/>
                </a:solidFill>
              </a:rPr>
              <a:t>وأما كبر بقى</a:t>
            </a:r>
          </a:p>
          <a:p>
            <a:pPr algn="ctr" rtl="1"/>
            <a:r>
              <a:rPr lang="ar-SA" sz="6600" b="1" dirty="0">
                <a:solidFill>
                  <a:srgbClr val="00582A"/>
                </a:solidFill>
              </a:rPr>
              <a:t>قميصه مش مقاسه </a:t>
            </a:r>
            <a:endParaRPr lang="ar-EG" sz="6600" b="1" dirty="0">
              <a:solidFill>
                <a:srgbClr val="00582A"/>
              </a:solidFill>
            </a:endParaRPr>
          </a:p>
          <a:p>
            <a:pPr algn="ctr" rtl="1"/>
            <a:r>
              <a:rPr lang="ar-SA" sz="6600" b="1" dirty="0">
                <a:solidFill>
                  <a:srgbClr val="00582A"/>
                </a:solidFill>
              </a:rPr>
              <a:t>والجزم</a:t>
            </a:r>
            <a:r>
              <a:rPr lang="ar-EG" sz="6600" b="1" dirty="0">
                <a:solidFill>
                  <a:srgbClr val="00582A"/>
                </a:solidFill>
              </a:rPr>
              <a:t>ة</a:t>
            </a:r>
            <a:r>
              <a:rPr lang="ar-SA" sz="6600" b="1" dirty="0">
                <a:solidFill>
                  <a:srgbClr val="00582A"/>
                </a:solidFill>
              </a:rPr>
              <a:t> ديق</a:t>
            </a:r>
            <a:r>
              <a:rPr lang="ar-EG" sz="6600" b="1" dirty="0">
                <a:solidFill>
                  <a:srgbClr val="00582A"/>
                </a:solidFill>
              </a:rPr>
              <a:t>ة</a:t>
            </a:r>
            <a:endParaRPr lang="ar-SA" sz="6600" b="1" dirty="0">
              <a:solidFill>
                <a:srgbClr val="00582A"/>
              </a:solidFill>
            </a:endParaRPr>
          </a:p>
          <a:p>
            <a:pPr algn="ctr"/>
            <a:br>
              <a:rPr lang="ar-SA" sz="6600" b="1" dirty="0">
                <a:solidFill>
                  <a:srgbClr val="00582A"/>
                </a:solidFill>
              </a:rPr>
            </a:br>
            <a:endParaRPr lang="ar-SA" sz="6600" b="1" dirty="0">
              <a:solidFill>
                <a:srgbClr val="00582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54813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81000" y="457200"/>
            <a:ext cx="9982199" cy="7478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SA" sz="6000" b="1" dirty="0">
                <a:solidFill>
                  <a:srgbClr val="00582A"/>
                </a:solidFill>
              </a:rPr>
              <a:t>دي حكاية مش بعيدة </a:t>
            </a:r>
            <a:endParaRPr lang="ar-EG" sz="6000" b="1" dirty="0">
              <a:solidFill>
                <a:srgbClr val="00582A"/>
              </a:solidFill>
            </a:endParaRPr>
          </a:p>
          <a:p>
            <a:pPr algn="ctr" rtl="1"/>
            <a:r>
              <a:rPr lang="ar-SA" sz="6000" b="1" dirty="0">
                <a:solidFill>
                  <a:srgbClr val="00582A"/>
                </a:solidFill>
              </a:rPr>
              <a:t>حصلت لكل واحد</a:t>
            </a:r>
          </a:p>
          <a:p>
            <a:pPr algn="ctr" rtl="1"/>
            <a:r>
              <a:rPr lang="ar-SA" sz="6000" b="1" dirty="0" err="1">
                <a:solidFill>
                  <a:srgbClr val="00582A"/>
                </a:solidFill>
              </a:rPr>
              <a:t>هايجيب</a:t>
            </a:r>
            <a:r>
              <a:rPr lang="ar-SA" sz="6000" b="1" dirty="0">
                <a:solidFill>
                  <a:srgbClr val="00582A"/>
                </a:solidFill>
              </a:rPr>
              <a:t> جزمة جديدة </a:t>
            </a:r>
            <a:endParaRPr lang="ar-EG" sz="6000" b="1" dirty="0">
              <a:solidFill>
                <a:srgbClr val="00582A"/>
              </a:solidFill>
            </a:endParaRPr>
          </a:p>
          <a:p>
            <a:pPr algn="ctr" rtl="1"/>
            <a:r>
              <a:rPr lang="ar-SA" sz="6000" b="1" dirty="0">
                <a:solidFill>
                  <a:srgbClr val="00582A"/>
                </a:solidFill>
              </a:rPr>
              <a:t>وقميص أكبر بواحد</a:t>
            </a:r>
          </a:p>
          <a:p>
            <a:pPr algn="ctr" rtl="1"/>
            <a:r>
              <a:rPr lang="ar-SA" sz="6000" b="1" dirty="0" err="1">
                <a:solidFill>
                  <a:srgbClr val="00582A"/>
                </a:solidFill>
              </a:rPr>
              <a:t>وم</a:t>
            </a:r>
            <a:r>
              <a:rPr lang="ar-SA" sz="6000" b="1" dirty="0">
                <a:solidFill>
                  <a:srgbClr val="00582A"/>
                </a:solidFill>
              </a:rPr>
              <a:t> الكتاب </a:t>
            </a:r>
            <a:r>
              <a:rPr lang="ar-SA" sz="6000" b="1" dirty="0" err="1">
                <a:solidFill>
                  <a:srgbClr val="00582A"/>
                </a:solidFill>
              </a:rPr>
              <a:t>هانعرف</a:t>
            </a:r>
            <a:r>
              <a:rPr lang="ar-SA" sz="6000" b="1" dirty="0">
                <a:solidFill>
                  <a:srgbClr val="00582A"/>
                </a:solidFill>
              </a:rPr>
              <a:t> </a:t>
            </a:r>
            <a:endParaRPr lang="ar-EG" sz="6000" b="1" dirty="0">
              <a:solidFill>
                <a:srgbClr val="00582A"/>
              </a:solidFill>
            </a:endParaRPr>
          </a:p>
          <a:p>
            <a:pPr algn="ctr" rtl="1"/>
            <a:r>
              <a:rPr lang="ar-SA" sz="6000" b="1" dirty="0">
                <a:solidFill>
                  <a:srgbClr val="00582A"/>
                </a:solidFill>
              </a:rPr>
              <a:t>واحد من بعد واحد</a:t>
            </a:r>
          </a:p>
          <a:p>
            <a:pPr algn="ctr"/>
            <a:br>
              <a:rPr lang="ar-SA" sz="6000" b="1" dirty="0">
                <a:solidFill>
                  <a:srgbClr val="00582A"/>
                </a:solidFill>
              </a:rPr>
            </a:br>
            <a:endParaRPr lang="ar-SA" sz="6000" b="1" dirty="0">
              <a:solidFill>
                <a:srgbClr val="00582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77582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04800" y="381001"/>
            <a:ext cx="86106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endParaRPr lang="en-US" sz="8000" b="1" dirty="0"/>
          </a:p>
        </p:txBody>
      </p:sp>
      <p:pic>
        <p:nvPicPr>
          <p:cNvPr id="5" name="Picture 4" descr="power point praise LOGO 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2000" y="2590800"/>
            <a:ext cx="7989418" cy="297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8067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81000" y="646628"/>
            <a:ext cx="9982199" cy="72019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defRPr/>
            </a:pPr>
            <a:r>
              <a:rPr lang="ar-EG" sz="6600" b="1" dirty="0">
                <a:solidFill>
                  <a:srgbClr val="00582A"/>
                </a:solidFill>
              </a:rPr>
              <a:t>القرار :</a:t>
            </a:r>
          </a:p>
          <a:p>
            <a:pPr algn="ctr" rtl="1"/>
            <a:r>
              <a:rPr lang="ar-SA" sz="6600" b="1" dirty="0">
                <a:solidFill>
                  <a:srgbClr val="00582A"/>
                </a:solidFill>
              </a:rPr>
              <a:t>ده كان في يوم صغير </a:t>
            </a:r>
            <a:endParaRPr lang="ar-EG" sz="6600" b="1" dirty="0">
              <a:solidFill>
                <a:srgbClr val="00582A"/>
              </a:solidFill>
            </a:endParaRPr>
          </a:p>
          <a:p>
            <a:pPr algn="ctr" rtl="1"/>
            <a:r>
              <a:rPr lang="ar-SA" sz="6600" b="1" dirty="0">
                <a:solidFill>
                  <a:srgbClr val="00582A"/>
                </a:solidFill>
              </a:rPr>
              <a:t>وأما كبر بقى</a:t>
            </a:r>
          </a:p>
          <a:p>
            <a:pPr algn="ctr" rtl="1"/>
            <a:r>
              <a:rPr lang="ar-SA" sz="6600" b="1" dirty="0">
                <a:solidFill>
                  <a:srgbClr val="00582A"/>
                </a:solidFill>
              </a:rPr>
              <a:t>قميصه مش مقاسه </a:t>
            </a:r>
            <a:endParaRPr lang="ar-EG" sz="6600" b="1" dirty="0">
              <a:solidFill>
                <a:srgbClr val="00582A"/>
              </a:solidFill>
            </a:endParaRPr>
          </a:p>
          <a:p>
            <a:pPr algn="ctr" rtl="1"/>
            <a:r>
              <a:rPr lang="ar-SA" sz="6600" b="1" dirty="0">
                <a:solidFill>
                  <a:srgbClr val="00582A"/>
                </a:solidFill>
              </a:rPr>
              <a:t>والجزم</a:t>
            </a:r>
            <a:r>
              <a:rPr lang="ar-EG" sz="6600" b="1" dirty="0">
                <a:solidFill>
                  <a:srgbClr val="00582A"/>
                </a:solidFill>
              </a:rPr>
              <a:t>ة</a:t>
            </a:r>
            <a:r>
              <a:rPr lang="ar-SA" sz="6600" b="1" dirty="0">
                <a:solidFill>
                  <a:srgbClr val="00582A"/>
                </a:solidFill>
              </a:rPr>
              <a:t> ديق</a:t>
            </a:r>
            <a:r>
              <a:rPr lang="ar-EG" sz="6600" b="1" dirty="0">
                <a:solidFill>
                  <a:srgbClr val="00582A"/>
                </a:solidFill>
              </a:rPr>
              <a:t>ة</a:t>
            </a:r>
            <a:endParaRPr lang="ar-SA" sz="6600" b="1" dirty="0">
              <a:solidFill>
                <a:srgbClr val="00582A"/>
              </a:solidFill>
            </a:endParaRPr>
          </a:p>
          <a:p>
            <a:pPr algn="ctr"/>
            <a:br>
              <a:rPr lang="ar-SA" sz="6600" b="1" dirty="0">
                <a:solidFill>
                  <a:srgbClr val="00582A"/>
                </a:solidFill>
              </a:rPr>
            </a:br>
            <a:endParaRPr lang="ar-SA" sz="6600" b="1" dirty="0">
              <a:solidFill>
                <a:srgbClr val="00582A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81000" y="457200"/>
            <a:ext cx="9982199" cy="7478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SA" sz="6000" b="1" dirty="0">
                <a:solidFill>
                  <a:srgbClr val="00582A"/>
                </a:solidFill>
              </a:rPr>
              <a:t>دي حكاية مش بعيدة </a:t>
            </a:r>
            <a:endParaRPr lang="ar-EG" sz="6000" b="1" dirty="0">
              <a:solidFill>
                <a:srgbClr val="00582A"/>
              </a:solidFill>
            </a:endParaRPr>
          </a:p>
          <a:p>
            <a:pPr algn="ctr" rtl="1"/>
            <a:r>
              <a:rPr lang="ar-SA" sz="6000" b="1" dirty="0">
                <a:solidFill>
                  <a:srgbClr val="00582A"/>
                </a:solidFill>
              </a:rPr>
              <a:t>حصلت لكل واحد</a:t>
            </a:r>
          </a:p>
          <a:p>
            <a:pPr algn="ctr" rtl="1"/>
            <a:r>
              <a:rPr lang="ar-SA" sz="6000" b="1" dirty="0" err="1">
                <a:solidFill>
                  <a:srgbClr val="00582A"/>
                </a:solidFill>
              </a:rPr>
              <a:t>هايجيب</a:t>
            </a:r>
            <a:r>
              <a:rPr lang="ar-SA" sz="6000" b="1" dirty="0">
                <a:solidFill>
                  <a:srgbClr val="00582A"/>
                </a:solidFill>
              </a:rPr>
              <a:t> جزمة جديدة </a:t>
            </a:r>
            <a:endParaRPr lang="ar-EG" sz="6000" b="1" dirty="0">
              <a:solidFill>
                <a:srgbClr val="00582A"/>
              </a:solidFill>
            </a:endParaRPr>
          </a:p>
          <a:p>
            <a:pPr algn="ctr" rtl="1"/>
            <a:r>
              <a:rPr lang="ar-SA" sz="6000" b="1" dirty="0">
                <a:solidFill>
                  <a:srgbClr val="00582A"/>
                </a:solidFill>
              </a:rPr>
              <a:t>وقميص أكبر بواحد</a:t>
            </a:r>
          </a:p>
          <a:p>
            <a:pPr algn="ctr" rtl="1"/>
            <a:r>
              <a:rPr lang="ar-SA" sz="6000" b="1" dirty="0" err="1">
                <a:solidFill>
                  <a:srgbClr val="00582A"/>
                </a:solidFill>
              </a:rPr>
              <a:t>وم</a:t>
            </a:r>
            <a:r>
              <a:rPr lang="ar-SA" sz="6000" b="1" dirty="0">
                <a:solidFill>
                  <a:srgbClr val="00582A"/>
                </a:solidFill>
              </a:rPr>
              <a:t> الكتاب </a:t>
            </a:r>
            <a:r>
              <a:rPr lang="ar-SA" sz="6000" b="1" dirty="0" err="1">
                <a:solidFill>
                  <a:srgbClr val="00582A"/>
                </a:solidFill>
              </a:rPr>
              <a:t>هانعرف</a:t>
            </a:r>
            <a:r>
              <a:rPr lang="ar-SA" sz="6000" b="1" dirty="0">
                <a:solidFill>
                  <a:srgbClr val="00582A"/>
                </a:solidFill>
              </a:rPr>
              <a:t> </a:t>
            </a:r>
            <a:endParaRPr lang="ar-EG" sz="6000" b="1" dirty="0">
              <a:solidFill>
                <a:srgbClr val="00582A"/>
              </a:solidFill>
            </a:endParaRPr>
          </a:p>
          <a:p>
            <a:pPr algn="ctr" rtl="1"/>
            <a:r>
              <a:rPr lang="ar-SA" sz="6000" b="1" dirty="0">
                <a:solidFill>
                  <a:srgbClr val="00582A"/>
                </a:solidFill>
              </a:rPr>
              <a:t>واحد من بعد واحد</a:t>
            </a:r>
          </a:p>
          <a:p>
            <a:pPr algn="ctr"/>
            <a:br>
              <a:rPr lang="ar-SA" sz="6000" b="1" dirty="0">
                <a:solidFill>
                  <a:srgbClr val="00582A"/>
                </a:solidFill>
              </a:rPr>
            </a:br>
            <a:endParaRPr lang="ar-SA" sz="6000" b="1" dirty="0">
              <a:solidFill>
                <a:srgbClr val="00582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25622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81000" y="494228"/>
            <a:ext cx="9982199" cy="72019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6600" b="1" dirty="0"/>
              <a:t>1- </a:t>
            </a:r>
          </a:p>
          <a:p>
            <a:pPr algn="ctr" rtl="1"/>
            <a:r>
              <a:rPr lang="ar-SA" sz="6600" b="1" dirty="0"/>
              <a:t>كان طفل </a:t>
            </a:r>
            <a:r>
              <a:rPr lang="ar-EG" sz="6600" b="1" dirty="0"/>
              <a:t>اِ</a:t>
            </a:r>
            <a:r>
              <a:rPr lang="ar-SA" sz="6600" b="1" dirty="0"/>
              <a:t>سمه موسى </a:t>
            </a:r>
            <a:endParaRPr lang="ar-EG" sz="6600" b="1" dirty="0"/>
          </a:p>
          <a:p>
            <a:pPr algn="ctr" rtl="1"/>
            <a:r>
              <a:rPr lang="ar-SA" sz="6600" b="1" dirty="0"/>
              <a:t>زمان في أرض مصر</a:t>
            </a:r>
          </a:p>
          <a:p>
            <a:pPr algn="ctr" rtl="1"/>
            <a:r>
              <a:rPr lang="ar-SA" sz="6600" b="1" dirty="0" err="1"/>
              <a:t>عايم</a:t>
            </a:r>
            <a:r>
              <a:rPr lang="ar-SA" sz="6600" b="1" dirty="0"/>
              <a:t> ع النيل في خوص</a:t>
            </a:r>
            <a:r>
              <a:rPr lang="ar-EG" sz="6600" b="1" dirty="0"/>
              <a:t>ة</a:t>
            </a:r>
            <a:r>
              <a:rPr lang="ar-SA" sz="6600" b="1" dirty="0"/>
              <a:t> </a:t>
            </a:r>
            <a:endParaRPr lang="ar-EG" sz="6600" b="1" dirty="0"/>
          </a:p>
          <a:p>
            <a:pPr algn="ctr" rtl="1"/>
            <a:r>
              <a:rPr lang="ar-SA" sz="6600" b="1" dirty="0"/>
              <a:t>هربان من حكم قصر</a:t>
            </a:r>
          </a:p>
          <a:p>
            <a:pPr algn="ctr"/>
            <a:br>
              <a:rPr lang="ar-SA" sz="6600" b="1" dirty="0"/>
            </a:br>
            <a:endParaRPr lang="en-US" sz="6600" b="1" dirty="0">
              <a:solidFill>
                <a:srgbClr val="001E0E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81000" y="1205091"/>
            <a:ext cx="9982199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SA" sz="6600" b="1" dirty="0"/>
              <a:t>وعشان حنان إلهه </a:t>
            </a:r>
            <a:endParaRPr lang="ar-EG" sz="6600" b="1" dirty="0"/>
          </a:p>
          <a:p>
            <a:pPr algn="ctr" rtl="1"/>
            <a:r>
              <a:rPr lang="ar-SA" sz="6600" b="1" dirty="0"/>
              <a:t>خلى الملوك يحنوا</a:t>
            </a:r>
          </a:p>
          <a:p>
            <a:pPr algn="ctr" rtl="1"/>
            <a:r>
              <a:rPr lang="ar-SA" sz="6600" b="1" dirty="0"/>
              <a:t>حتى الملك بجاهه </a:t>
            </a:r>
            <a:endParaRPr lang="ar-EG" sz="6600" b="1" dirty="0"/>
          </a:p>
          <a:p>
            <a:pPr algn="ctr" rtl="1"/>
            <a:r>
              <a:rPr lang="ar-SA" sz="6600" b="1" dirty="0"/>
              <a:t>كان عامله زي </a:t>
            </a:r>
            <a:r>
              <a:rPr lang="ar-EG" sz="6600" b="1" dirty="0"/>
              <a:t>اِ</a:t>
            </a:r>
            <a:r>
              <a:rPr lang="ar-SA" sz="6600" b="1" dirty="0"/>
              <a:t>بنه</a:t>
            </a:r>
          </a:p>
          <a:p>
            <a:pPr algn="ctr"/>
            <a:br>
              <a:rPr lang="ar-SA" sz="6600" b="1" dirty="0"/>
            </a:br>
            <a:endParaRPr lang="en-US" sz="6600" b="1" dirty="0">
              <a:solidFill>
                <a:srgbClr val="001E0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89157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04800" y="503816"/>
            <a:ext cx="9982199" cy="82591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SA" sz="6000" b="1" dirty="0"/>
              <a:t>(بقى يسمع الكلام </a:t>
            </a:r>
            <a:endParaRPr lang="ar-EG" sz="6000" b="1" dirty="0"/>
          </a:p>
          <a:p>
            <a:pPr algn="ctr" rtl="1">
              <a:lnSpc>
                <a:spcPct val="150000"/>
              </a:lnSpc>
            </a:pPr>
            <a:r>
              <a:rPr lang="ar-SA" sz="6000" b="1" dirty="0"/>
              <a:t>واتعلم باهتمام</a:t>
            </a:r>
          </a:p>
          <a:p>
            <a:pPr algn="ctr" rtl="1">
              <a:lnSpc>
                <a:spcPct val="150000"/>
              </a:lnSpc>
            </a:pPr>
            <a:r>
              <a:rPr lang="ar-SA" sz="6000" b="1" dirty="0"/>
              <a:t>كبر وخرج بشعبه </a:t>
            </a:r>
            <a:endParaRPr lang="ar-EG" sz="6000" b="1" dirty="0"/>
          </a:p>
          <a:p>
            <a:pPr algn="ctr" rtl="1">
              <a:lnSpc>
                <a:spcPct val="150000"/>
              </a:lnSpc>
            </a:pPr>
            <a:r>
              <a:rPr lang="ar-SA" sz="6000" b="1" dirty="0"/>
              <a:t>من مصر بالسلام)2</a:t>
            </a:r>
          </a:p>
          <a:p>
            <a:pPr algn="ctr">
              <a:lnSpc>
                <a:spcPct val="150000"/>
              </a:lnSpc>
            </a:pPr>
            <a:br>
              <a:rPr lang="ar-SA" sz="6000" b="1" dirty="0"/>
            </a:br>
            <a:endParaRPr lang="en-US" sz="6000" b="1" dirty="0">
              <a:solidFill>
                <a:srgbClr val="001E0E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81000" y="646628"/>
            <a:ext cx="9982199" cy="72019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defRPr/>
            </a:pPr>
            <a:r>
              <a:rPr lang="ar-EG" sz="6600" b="1" dirty="0">
                <a:solidFill>
                  <a:srgbClr val="00582A"/>
                </a:solidFill>
              </a:rPr>
              <a:t>القرار :</a:t>
            </a:r>
          </a:p>
          <a:p>
            <a:pPr algn="ctr" rtl="1"/>
            <a:r>
              <a:rPr lang="ar-SA" sz="6600" b="1" dirty="0">
                <a:solidFill>
                  <a:srgbClr val="00582A"/>
                </a:solidFill>
              </a:rPr>
              <a:t>ده كان في يوم صغير </a:t>
            </a:r>
            <a:endParaRPr lang="ar-EG" sz="6600" b="1" dirty="0">
              <a:solidFill>
                <a:srgbClr val="00582A"/>
              </a:solidFill>
            </a:endParaRPr>
          </a:p>
          <a:p>
            <a:pPr algn="ctr" rtl="1"/>
            <a:r>
              <a:rPr lang="ar-SA" sz="6600" b="1" dirty="0">
                <a:solidFill>
                  <a:srgbClr val="00582A"/>
                </a:solidFill>
              </a:rPr>
              <a:t>وأما كبر بقى</a:t>
            </a:r>
          </a:p>
          <a:p>
            <a:pPr algn="ctr" rtl="1"/>
            <a:r>
              <a:rPr lang="ar-SA" sz="6600" b="1" dirty="0">
                <a:solidFill>
                  <a:srgbClr val="00582A"/>
                </a:solidFill>
              </a:rPr>
              <a:t>قميصه مش مقاسه </a:t>
            </a:r>
            <a:endParaRPr lang="ar-EG" sz="6600" b="1" dirty="0">
              <a:solidFill>
                <a:srgbClr val="00582A"/>
              </a:solidFill>
            </a:endParaRPr>
          </a:p>
          <a:p>
            <a:pPr algn="ctr" rtl="1"/>
            <a:r>
              <a:rPr lang="ar-SA" sz="6600" b="1" dirty="0">
                <a:solidFill>
                  <a:srgbClr val="00582A"/>
                </a:solidFill>
              </a:rPr>
              <a:t>والجزم</a:t>
            </a:r>
            <a:r>
              <a:rPr lang="ar-EG" sz="6600" b="1" dirty="0">
                <a:solidFill>
                  <a:srgbClr val="00582A"/>
                </a:solidFill>
              </a:rPr>
              <a:t>ة</a:t>
            </a:r>
            <a:r>
              <a:rPr lang="ar-SA" sz="6600" b="1" dirty="0">
                <a:solidFill>
                  <a:srgbClr val="00582A"/>
                </a:solidFill>
              </a:rPr>
              <a:t> ديق</a:t>
            </a:r>
            <a:r>
              <a:rPr lang="ar-EG" sz="6600" b="1" dirty="0">
                <a:solidFill>
                  <a:srgbClr val="00582A"/>
                </a:solidFill>
              </a:rPr>
              <a:t>ة</a:t>
            </a:r>
            <a:endParaRPr lang="ar-SA" sz="6600" b="1" dirty="0">
              <a:solidFill>
                <a:srgbClr val="00582A"/>
              </a:solidFill>
            </a:endParaRPr>
          </a:p>
          <a:p>
            <a:pPr algn="ctr"/>
            <a:br>
              <a:rPr lang="ar-SA" sz="6600" b="1" dirty="0">
                <a:solidFill>
                  <a:srgbClr val="00582A"/>
                </a:solidFill>
              </a:rPr>
            </a:br>
            <a:endParaRPr lang="ar-SA" sz="6600" b="1" dirty="0">
              <a:solidFill>
                <a:srgbClr val="00582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22702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81000" y="457200"/>
            <a:ext cx="9982199" cy="7478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SA" sz="6000" b="1" dirty="0">
                <a:solidFill>
                  <a:srgbClr val="00582A"/>
                </a:solidFill>
              </a:rPr>
              <a:t>دي حكاية مش بعيدة </a:t>
            </a:r>
            <a:endParaRPr lang="ar-EG" sz="6000" b="1" dirty="0">
              <a:solidFill>
                <a:srgbClr val="00582A"/>
              </a:solidFill>
            </a:endParaRPr>
          </a:p>
          <a:p>
            <a:pPr algn="ctr" rtl="1"/>
            <a:r>
              <a:rPr lang="ar-SA" sz="6000" b="1" dirty="0">
                <a:solidFill>
                  <a:srgbClr val="00582A"/>
                </a:solidFill>
              </a:rPr>
              <a:t>حصلت لكل واحد</a:t>
            </a:r>
          </a:p>
          <a:p>
            <a:pPr algn="ctr" rtl="1"/>
            <a:r>
              <a:rPr lang="ar-SA" sz="6000" b="1" dirty="0" err="1">
                <a:solidFill>
                  <a:srgbClr val="00582A"/>
                </a:solidFill>
              </a:rPr>
              <a:t>هايجيب</a:t>
            </a:r>
            <a:r>
              <a:rPr lang="ar-SA" sz="6000" b="1" dirty="0">
                <a:solidFill>
                  <a:srgbClr val="00582A"/>
                </a:solidFill>
              </a:rPr>
              <a:t> جزمة جديدة </a:t>
            </a:r>
            <a:endParaRPr lang="ar-EG" sz="6000" b="1" dirty="0">
              <a:solidFill>
                <a:srgbClr val="00582A"/>
              </a:solidFill>
            </a:endParaRPr>
          </a:p>
          <a:p>
            <a:pPr algn="ctr" rtl="1"/>
            <a:r>
              <a:rPr lang="ar-SA" sz="6000" b="1" dirty="0">
                <a:solidFill>
                  <a:srgbClr val="00582A"/>
                </a:solidFill>
              </a:rPr>
              <a:t>وقميص أكبر بواحد</a:t>
            </a:r>
          </a:p>
          <a:p>
            <a:pPr algn="ctr" rtl="1"/>
            <a:r>
              <a:rPr lang="ar-SA" sz="6000" b="1" dirty="0" err="1">
                <a:solidFill>
                  <a:srgbClr val="00582A"/>
                </a:solidFill>
              </a:rPr>
              <a:t>وم</a:t>
            </a:r>
            <a:r>
              <a:rPr lang="ar-SA" sz="6000" b="1" dirty="0">
                <a:solidFill>
                  <a:srgbClr val="00582A"/>
                </a:solidFill>
              </a:rPr>
              <a:t> الكتاب </a:t>
            </a:r>
            <a:r>
              <a:rPr lang="ar-SA" sz="6000" b="1" dirty="0" err="1">
                <a:solidFill>
                  <a:srgbClr val="00582A"/>
                </a:solidFill>
              </a:rPr>
              <a:t>هانعرف</a:t>
            </a:r>
            <a:r>
              <a:rPr lang="ar-SA" sz="6000" b="1" dirty="0">
                <a:solidFill>
                  <a:srgbClr val="00582A"/>
                </a:solidFill>
              </a:rPr>
              <a:t> </a:t>
            </a:r>
            <a:endParaRPr lang="ar-EG" sz="6000" b="1" dirty="0">
              <a:solidFill>
                <a:srgbClr val="00582A"/>
              </a:solidFill>
            </a:endParaRPr>
          </a:p>
          <a:p>
            <a:pPr algn="ctr" rtl="1"/>
            <a:r>
              <a:rPr lang="ar-SA" sz="6000" b="1" dirty="0">
                <a:solidFill>
                  <a:srgbClr val="00582A"/>
                </a:solidFill>
              </a:rPr>
              <a:t>واحد من بعد واحد</a:t>
            </a:r>
          </a:p>
          <a:p>
            <a:pPr algn="ctr"/>
            <a:br>
              <a:rPr lang="ar-SA" sz="6000" b="1" dirty="0">
                <a:solidFill>
                  <a:srgbClr val="00582A"/>
                </a:solidFill>
              </a:rPr>
            </a:br>
            <a:endParaRPr lang="ar-SA" sz="6000" b="1" dirty="0">
              <a:solidFill>
                <a:srgbClr val="00582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84414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04799" y="685800"/>
            <a:ext cx="9982199" cy="72019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6600" b="1" dirty="0"/>
              <a:t>2- </a:t>
            </a:r>
          </a:p>
          <a:p>
            <a:pPr algn="ctr" rtl="1"/>
            <a:r>
              <a:rPr lang="ar-SA" sz="6600" b="1" dirty="0"/>
              <a:t> صموئيل ده كان صغير </a:t>
            </a:r>
            <a:endParaRPr lang="ar-EG" sz="6600" b="1" dirty="0"/>
          </a:p>
          <a:p>
            <a:pPr algn="ctr" rtl="1"/>
            <a:r>
              <a:rPr lang="ar-SA" sz="6600" b="1" dirty="0"/>
              <a:t>وميز صوت عجيب</a:t>
            </a:r>
          </a:p>
          <a:p>
            <a:pPr algn="ctr" rtl="1"/>
            <a:r>
              <a:rPr lang="ar-SA" sz="6600" b="1" dirty="0"/>
              <a:t>وعرف ده صوت إلهه </a:t>
            </a:r>
            <a:endParaRPr lang="ar-EG" sz="6600" b="1" dirty="0"/>
          </a:p>
          <a:p>
            <a:pPr algn="ctr" rtl="1"/>
            <a:r>
              <a:rPr lang="ar-SA" sz="6600" b="1" dirty="0"/>
              <a:t>ولقلبه كان قريب</a:t>
            </a:r>
          </a:p>
          <a:p>
            <a:pPr algn="ctr"/>
            <a:br>
              <a:rPr lang="ar-SA" sz="6600" b="1" dirty="0"/>
            </a:br>
            <a:endParaRPr lang="en-US" sz="6600" b="1" dirty="0">
              <a:solidFill>
                <a:srgbClr val="001E0E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2142</TotalTime>
  <Words>235</Words>
  <Application>Microsoft Office PowerPoint</Application>
  <PresentationFormat>عرض على الشاشة (4:3)</PresentationFormat>
  <Paragraphs>78</Paragraphs>
  <Slides>15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2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NEVO</dc:creator>
  <cp:lastModifiedBy>ayman nasralla</cp:lastModifiedBy>
  <cp:revision>333</cp:revision>
  <dcterms:created xsi:type="dcterms:W3CDTF">2021-12-07T14:30:00Z</dcterms:created>
  <dcterms:modified xsi:type="dcterms:W3CDTF">2024-07-20T17:13:01Z</dcterms:modified>
</cp:coreProperties>
</file>