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دوى في الأفق صوت بـوق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دوي ف</a:t>
            </a:r>
            <a:r>
              <a:rPr lang="ar-EG" sz="7200" b="1" dirty="0"/>
              <a:t>ي</a:t>
            </a:r>
            <a:r>
              <a:rPr lang="ar-SA" sz="7200" b="1" dirty="0"/>
              <a:t> الأفق صوت بوق    وظهر جند السمــــــــــاء</a:t>
            </a:r>
          </a:p>
          <a:p>
            <a:pPr algn="ctr" rtl="1"/>
            <a:r>
              <a:rPr lang="ar-SA" sz="7200" b="1" dirty="0"/>
              <a:t>يســــوع آت ف</a:t>
            </a:r>
            <a:r>
              <a:rPr lang="ar-EG" sz="7200" b="1" dirty="0"/>
              <a:t>ي</a:t>
            </a:r>
            <a:r>
              <a:rPr lang="ar-SA" sz="7200" b="1" dirty="0"/>
              <a:t> سحاب    ونــــوره غطى الفضــاء</a:t>
            </a:r>
            <a:endParaRPr lang="en-US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 err="1">
                <a:solidFill>
                  <a:srgbClr val="00582A"/>
                </a:solidFill>
              </a:rPr>
              <a:t>ياله</a:t>
            </a:r>
            <a:r>
              <a:rPr lang="ar-SA" sz="8000" b="1" dirty="0">
                <a:solidFill>
                  <a:srgbClr val="00582A"/>
                </a:solidFill>
              </a:rPr>
              <a:t> مشهداً بديعاً </a:t>
            </a:r>
            <a:r>
              <a:rPr lang="ar-SA" sz="8000" b="1" dirty="0" err="1">
                <a:solidFill>
                  <a:srgbClr val="00582A"/>
                </a:solidFill>
              </a:rPr>
              <a:t>به</a:t>
            </a:r>
            <a:r>
              <a:rPr lang="ar-SA" sz="8000" b="1" dirty="0">
                <a:solidFill>
                  <a:srgbClr val="00582A"/>
                </a:solidFill>
              </a:rPr>
              <a:t> 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تكحـــــــل العيـــون</a:t>
            </a:r>
          </a:p>
          <a:p>
            <a:pPr algn="ctr" rtl="1"/>
            <a:r>
              <a:rPr lang="ar-SA" sz="8000" b="1" dirty="0" err="1">
                <a:solidFill>
                  <a:srgbClr val="00582A"/>
                </a:solidFill>
              </a:rPr>
              <a:t>مالم</a:t>
            </a:r>
            <a:r>
              <a:rPr lang="ar-SA" sz="8000" b="1" dirty="0">
                <a:solidFill>
                  <a:srgbClr val="00582A"/>
                </a:solidFill>
              </a:rPr>
              <a:t> تراه أي عين   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أعده الرب الحنون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506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ثم نطيــــــر باختطــــاف       </a:t>
            </a:r>
            <a:br>
              <a:rPr lang="ar-EG" sz="7200" b="1" dirty="0"/>
            </a:br>
            <a:r>
              <a:rPr lang="ar-SA" sz="7200" b="1" dirty="0"/>
              <a:t> نلاقـــــي ملكنا العظيــــم</a:t>
            </a:r>
          </a:p>
          <a:p>
            <a:pPr algn="ctr" rtl="1"/>
            <a:r>
              <a:rPr lang="ar-SA" sz="7200" b="1" dirty="0"/>
              <a:t>   نرقى جميعـاً ف</a:t>
            </a:r>
            <a:r>
              <a:rPr lang="ar-EG" sz="7200" b="1" dirty="0"/>
              <a:t>ي</a:t>
            </a:r>
            <a:r>
              <a:rPr lang="ar-SA" sz="7200" b="1" dirty="0"/>
              <a:t> الأعال</a:t>
            </a:r>
            <a:r>
              <a:rPr lang="ar-EG" sz="7200" b="1" dirty="0"/>
              <a:t>ي</a:t>
            </a:r>
            <a:r>
              <a:rPr lang="ar-SA" sz="7200" b="1" dirty="0"/>
              <a:t>     </a:t>
            </a:r>
            <a:br>
              <a:rPr lang="ar-EG" sz="7200" b="1" dirty="0"/>
            </a:br>
            <a:r>
              <a:rPr lang="ar-SA" sz="7200" b="1" dirty="0"/>
              <a:t>للسكنــــى ف</a:t>
            </a:r>
            <a:r>
              <a:rPr lang="ar-EG" sz="7200" b="1" dirty="0"/>
              <a:t>ي</a:t>
            </a:r>
            <a:r>
              <a:rPr lang="ar-SA" sz="7200" b="1" dirty="0"/>
              <a:t> </a:t>
            </a:r>
            <a:r>
              <a:rPr lang="ar-SA" sz="7200" b="1" dirty="0" err="1"/>
              <a:t>أورشاليم</a:t>
            </a:r>
            <a:endParaRPr lang="en-US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 err="1">
                <a:solidFill>
                  <a:srgbClr val="00582A"/>
                </a:solidFill>
              </a:rPr>
              <a:t>ياله</a:t>
            </a:r>
            <a:r>
              <a:rPr lang="ar-SA" sz="8000" b="1" dirty="0">
                <a:solidFill>
                  <a:srgbClr val="00582A"/>
                </a:solidFill>
              </a:rPr>
              <a:t> مشهداً بديعاً </a:t>
            </a:r>
            <a:r>
              <a:rPr lang="ar-SA" sz="8000" b="1" dirty="0" err="1">
                <a:solidFill>
                  <a:srgbClr val="00582A"/>
                </a:solidFill>
              </a:rPr>
              <a:t>به</a:t>
            </a:r>
            <a:r>
              <a:rPr lang="ar-SA" sz="8000" b="1" dirty="0">
                <a:solidFill>
                  <a:srgbClr val="00582A"/>
                </a:solidFill>
              </a:rPr>
              <a:t> 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تكحـــــــل العيـــون</a:t>
            </a:r>
          </a:p>
          <a:p>
            <a:pPr algn="ctr" rtl="1"/>
            <a:r>
              <a:rPr lang="ar-SA" sz="8000" b="1" dirty="0" err="1">
                <a:solidFill>
                  <a:srgbClr val="00582A"/>
                </a:solidFill>
              </a:rPr>
              <a:t>مالم</a:t>
            </a:r>
            <a:r>
              <a:rPr lang="ar-SA" sz="8000" b="1" dirty="0">
                <a:solidFill>
                  <a:srgbClr val="00582A"/>
                </a:solidFill>
              </a:rPr>
              <a:t> تراه أي عين   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أعده الرب الحنون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أقــام ف</a:t>
            </a:r>
            <a:r>
              <a:rPr lang="ar-EG" sz="7200" b="1" dirty="0"/>
              <a:t>ي</a:t>
            </a:r>
            <a:r>
              <a:rPr lang="ar-SA" sz="7200" b="1" dirty="0"/>
              <a:t> المجــــد الإله        </a:t>
            </a:r>
            <a:br>
              <a:rPr lang="ar-EG" sz="7200" b="1" dirty="0"/>
            </a:br>
            <a:r>
              <a:rPr lang="ar-SA" sz="7200" b="1" dirty="0"/>
              <a:t>عشـــــاء عرس للخــروف </a:t>
            </a:r>
          </a:p>
          <a:p>
            <a:pPr algn="ctr" rtl="1"/>
            <a:r>
              <a:rPr lang="ar-EG" sz="7200" b="1" dirty="0"/>
              <a:t> </a:t>
            </a:r>
            <a:r>
              <a:rPr lang="ar-SA" sz="7200" b="1" dirty="0" err="1"/>
              <a:t>فربوات</a:t>
            </a:r>
            <a:r>
              <a:rPr lang="ar-SA" sz="7200" b="1" dirty="0"/>
              <a:t> تهــــدي حمــداً        </a:t>
            </a:r>
            <a:br>
              <a:rPr lang="ar-EG" sz="7200" b="1" dirty="0"/>
            </a:br>
            <a:r>
              <a:rPr lang="ar-EG" sz="7200" b="1" dirty="0"/>
              <a:t> </a:t>
            </a:r>
            <a:r>
              <a:rPr lang="ar-SA" sz="7200" b="1" dirty="0"/>
              <a:t>له وتسجـــــد الألـــــوف</a:t>
            </a:r>
            <a:endParaRPr lang="en-US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 err="1">
                <a:solidFill>
                  <a:srgbClr val="00582A"/>
                </a:solidFill>
              </a:rPr>
              <a:t>ياله</a:t>
            </a:r>
            <a:r>
              <a:rPr lang="ar-SA" sz="8000" b="1" dirty="0">
                <a:solidFill>
                  <a:srgbClr val="00582A"/>
                </a:solidFill>
              </a:rPr>
              <a:t> مشهداً بديعاً </a:t>
            </a:r>
            <a:r>
              <a:rPr lang="ar-SA" sz="8000" b="1" dirty="0" err="1">
                <a:solidFill>
                  <a:srgbClr val="00582A"/>
                </a:solidFill>
              </a:rPr>
              <a:t>به</a:t>
            </a:r>
            <a:r>
              <a:rPr lang="ar-SA" sz="8000" b="1" dirty="0">
                <a:solidFill>
                  <a:srgbClr val="00582A"/>
                </a:solidFill>
              </a:rPr>
              <a:t> 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تكحـــــــل العيـــون</a:t>
            </a:r>
          </a:p>
          <a:p>
            <a:pPr algn="ctr" rtl="1"/>
            <a:r>
              <a:rPr lang="ar-SA" sz="8000" b="1" dirty="0" err="1">
                <a:solidFill>
                  <a:srgbClr val="00582A"/>
                </a:solidFill>
              </a:rPr>
              <a:t>مالم</a:t>
            </a:r>
            <a:r>
              <a:rPr lang="ar-SA" sz="8000" b="1" dirty="0">
                <a:solidFill>
                  <a:srgbClr val="00582A"/>
                </a:solidFill>
              </a:rPr>
              <a:t> تراه أي عين   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أعده الرب الحنون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2131</TotalTime>
  <Words>106</Words>
  <Application>Microsoft Office PowerPoint</Application>
  <PresentationFormat>عرض على الشاشة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333</cp:revision>
  <dcterms:created xsi:type="dcterms:W3CDTF">2021-12-07T14:30:00Z</dcterms:created>
  <dcterms:modified xsi:type="dcterms:W3CDTF">2024-07-20T17:30:59Z</dcterms:modified>
</cp:coreProperties>
</file>