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5" r:id="rId2"/>
    <p:sldId id="428" r:id="rId3"/>
    <p:sldId id="429" r:id="rId4"/>
    <p:sldId id="430" r:id="rId5"/>
    <p:sldId id="431" r:id="rId6"/>
    <p:sldId id="432" r:id="rId7"/>
    <p:sldId id="433" r:id="rId8"/>
    <p:sldId id="434" r:id="rId9"/>
    <p:sldId id="435" r:id="rId10"/>
    <p:sldId id="436" r:id="rId11"/>
    <p:sldId id="437" r:id="rId12"/>
    <p:sldId id="438" r:id="rId13"/>
    <p:sldId id="439" r:id="rId14"/>
    <p:sldId id="440" r:id="rId15"/>
    <p:sldId id="441" r:id="rId16"/>
    <p:sldId id="442" r:id="rId17"/>
    <p:sldId id="443" r:id="rId18"/>
    <p:sldId id="444" r:id="rId19"/>
    <p:sldId id="445" r:id="rId20"/>
    <p:sldId id="29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29"/>
            <p14:sldId id="430"/>
            <p14:sldId id="431"/>
            <p14:sldId id="432"/>
            <p14:sldId id="433"/>
            <p14:sldId id="434"/>
            <p14:sldId id="435"/>
            <p14:sldId id="436"/>
            <p14:sldId id="437"/>
            <p14:sldId id="438"/>
            <p14:sldId id="439"/>
            <p14:sldId id="440"/>
            <p14:sldId id="441"/>
            <p14:sldId id="442"/>
            <p14:sldId id="443"/>
            <p14:sldId id="444"/>
            <p14:sldId id="44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6" d="100"/>
          <a:sy n="56" d="100"/>
        </p:scale>
        <p:origin x="44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7/20/2024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 err="1"/>
              <a:t>ذكصولوجية</a:t>
            </a:r>
            <a:r>
              <a:rPr lang="ar-EG" sz="7200" b="1" dirty="0"/>
              <a:t> عيد الصعود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533400" y="6220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altLang="en-US" sz="8000" b="1" dirty="0">
                <a:solidFill>
                  <a:srgbClr val="001E0E"/>
                </a:solidFill>
                <a:latin typeface="Arial" charset="0"/>
                <a:cs typeface="Arial" charset="0"/>
              </a:rPr>
              <a:t>وبعد أربعين يوماً صعد </a:t>
            </a:r>
          </a:p>
          <a:p>
            <a:pPr algn="ctr" rtl="1"/>
            <a:r>
              <a:rPr lang="ar-EG" altLang="en-US" sz="8000" b="1" dirty="0">
                <a:solidFill>
                  <a:srgbClr val="001E0E"/>
                </a:solidFill>
                <a:latin typeface="Arial" charset="0"/>
                <a:cs typeface="Arial" charset="0"/>
              </a:rPr>
              <a:t>إلى أعلى السموات</a:t>
            </a:r>
            <a:br>
              <a:rPr lang="ar-EG" altLang="en-US" sz="8000" b="1" dirty="0">
                <a:solidFill>
                  <a:srgbClr val="001E0E"/>
                </a:solidFill>
                <a:latin typeface="Arial" charset="0"/>
                <a:cs typeface="Arial" charset="0"/>
              </a:rPr>
            </a:br>
            <a:r>
              <a:rPr lang="ar-EG" altLang="en-US" sz="8000" b="1" dirty="0">
                <a:solidFill>
                  <a:srgbClr val="001E0E"/>
                </a:solidFill>
                <a:latin typeface="Arial" charset="0"/>
                <a:cs typeface="Arial" charset="0"/>
              </a:rPr>
              <a:t>بمجد وكرامة وجلس </a:t>
            </a:r>
          </a:p>
          <a:p>
            <a:pPr algn="ctr" rtl="1"/>
            <a:r>
              <a:rPr lang="ar-EG" altLang="en-US" sz="8000" b="1" dirty="0">
                <a:solidFill>
                  <a:srgbClr val="001E0E"/>
                </a:solidFill>
                <a:latin typeface="Arial" charset="0"/>
                <a:cs typeface="Arial" charset="0"/>
              </a:rPr>
              <a:t>عن يمين أبيه</a:t>
            </a:r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199" y="5334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كقول داود </a:t>
            </a:r>
          </a:p>
          <a:p>
            <a:pPr algn="ctr" rtl="1"/>
            <a:r>
              <a:rPr lang="ar-EG" sz="8000" b="1" dirty="0"/>
              <a:t>بالروح القدس</a:t>
            </a:r>
            <a:br>
              <a:rPr lang="ar-EG" sz="8000" b="1" dirty="0"/>
            </a:br>
            <a:r>
              <a:rPr lang="ar-EG" sz="8000" b="1" dirty="0"/>
              <a:t>قال الرب لربي </a:t>
            </a:r>
          </a:p>
          <a:p>
            <a:pPr algn="ctr" rtl="1"/>
            <a:r>
              <a:rPr lang="ar-EG" sz="8000" b="1" dirty="0"/>
              <a:t>اجلس عن يميني</a:t>
            </a:r>
            <a:br>
              <a:rPr lang="ar-EG" sz="80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5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خضع لعزته </a:t>
            </a:r>
            <a:r>
              <a:rPr lang="ar-EG" sz="8000" b="1" dirty="0" err="1"/>
              <a:t>السمائيون</a:t>
            </a:r>
            <a:r>
              <a:rPr lang="ar-EG" sz="8000" b="1" dirty="0"/>
              <a:t> والأرضيون</a:t>
            </a:r>
            <a:br>
              <a:rPr lang="ar-EG" sz="8000" b="1" dirty="0"/>
            </a:br>
            <a:r>
              <a:rPr lang="ar-EG" sz="8000" b="1" dirty="0"/>
              <a:t>والرئاسات والسلطات</a:t>
            </a:r>
            <a:br>
              <a:rPr lang="ar-EG" sz="8000" b="1" dirty="0"/>
            </a:br>
            <a:r>
              <a:rPr lang="ar-EG" sz="8000" b="1" dirty="0"/>
              <a:t>ومن تحت الأرض</a:t>
            </a:r>
            <a:br>
              <a:rPr lang="ar-EG" sz="8000" b="1" dirty="0"/>
            </a:br>
            <a:endParaRPr lang="en-US" sz="80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جميع قوات السموات </a:t>
            </a:r>
          </a:p>
          <a:p>
            <a:pPr algn="ctr" rtl="1"/>
            <a:r>
              <a:rPr lang="ar-EG" sz="8000" b="1" dirty="0"/>
              <a:t>خرت وسجدت</a:t>
            </a:r>
            <a:br>
              <a:rPr lang="ar-EG" sz="8000" b="1" dirty="0"/>
            </a:br>
            <a:r>
              <a:rPr lang="ar-EG" sz="8000" b="1" dirty="0"/>
              <a:t>له </a:t>
            </a:r>
            <a:r>
              <a:rPr lang="ar-EG" sz="8000" b="1" dirty="0" err="1"/>
              <a:t>السمائيون</a:t>
            </a:r>
            <a:r>
              <a:rPr lang="ar-EG" sz="8000" b="1" dirty="0"/>
              <a:t> والأرضيون</a:t>
            </a:r>
            <a:br>
              <a:rPr lang="ar-EG" sz="8000" b="1" dirty="0"/>
            </a:br>
            <a:r>
              <a:rPr lang="ar-EG" sz="8000" b="1" dirty="0"/>
              <a:t>سبحوه بالبركات</a:t>
            </a:r>
            <a:br>
              <a:rPr lang="ar-EG" sz="80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صعد إلى أعلى السماء</a:t>
            </a:r>
            <a:br>
              <a:rPr lang="ar-EG" sz="8000" b="1" dirty="0"/>
            </a:br>
            <a:r>
              <a:rPr lang="ar-EG" sz="8000" b="1" dirty="0"/>
              <a:t>سماء المشارق</a:t>
            </a:r>
            <a:br>
              <a:rPr lang="ar-EG" sz="8000" b="1" dirty="0"/>
            </a:br>
            <a:r>
              <a:rPr lang="ar-EG" sz="8000" b="1" dirty="0"/>
              <a:t>لكي يرسل لنا المعزي</a:t>
            </a:r>
            <a:br>
              <a:rPr lang="ar-EG" sz="8000" b="1" dirty="0"/>
            </a:br>
            <a:r>
              <a:rPr lang="ar-EG" sz="8000" b="1" dirty="0"/>
              <a:t>روح الحق</a:t>
            </a:r>
            <a:br>
              <a:rPr lang="ar-EG" sz="80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من أجل هذا</a:t>
            </a:r>
            <a:br>
              <a:rPr lang="ar-EG" sz="8000" b="1" dirty="0"/>
            </a:br>
            <a:r>
              <a:rPr lang="ar-EG" sz="8000" b="1" dirty="0"/>
              <a:t>فلنمجد صعوده</a:t>
            </a:r>
            <a:br>
              <a:rPr lang="ar-EG" sz="8000" b="1" dirty="0"/>
            </a:br>
            <a:r>
              <a:rPr lang="ar-EG" sz="8000" b="1" dirty="0"/>
              <a:t>لكي </a:t>
            </a:r>
            <a:r>
              <a:rPr lang="ar-EG" sz="8000" b="1" dirty="0" err="1"/>
              <a:t>يتحنن</a:t>
            </a:r>
            <a:r>
              <a:rPr lang="ar-EG" sz="8000" b="1" dirty="0"/>
              <a:t> علينا</a:t>
            </a:r>
            <a:br>
              <a:rPr lang="ar-EG" sz="8000" b="1" dirty="0"/>
            </a:br>
            <a:r>
              <a:rPr lang="ar-EG" sz="8000" b="1" dirty="0"/>
              <a:t>ويغفر لنا خطايانا</a:t>
            </a:r>
            <a:br>
              <a:rPr lang="ar-EG" sz="80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كل صفوف وطقوس </a:t>
            </a:r>
            <a:r>
              <a:rPr lang="ar-EG" sz="8000" b="1" dirty="0" err="1"/>
              <a:t>السمائيين</a:t>
            </a:r>
            <a:r>
              <a:rPr lang="ar-EG" sz="8000" b="1" dirty="0"/>
              <a:t> والأرضيين</a:t>
            </a:r>
            <a:br>
              <a:rPr lang="ar-EG" sz="8000" b="1" dirty="0"/>
            </a:br>
            <a:r>
              <a:rPr lang="ar-EG" sz="8000" b="1" dirty="0"/>
              <a:t>الملائكة والناس </a:t>
            </a:r>
          </a:p>
          <a:p>
            <a:pPr algn="ctr" rtl="1"/>
            <a:r>
              <a:rPr lang="ar-EG" sz="8000" b="1" dirty="0"/>
              <a:t>معاً يرتلون بابتهاج</a:t>
            </a:r>
            <a:br>
              <a:rPr lang="ar-EG" sz="80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914400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لأن ربنا يسوع المسيح</a:t>
            </a:r>
            <a:br>
              <a:rPr lang="ar-EG" sz="8000" b="1" dirty="0"/>
            </a:br>
            <a:r>
              <a:rPr lang="ar-EG" sz="8000" b="1" dirty="0"/>
              <a:t>الحمل الحقيقي</a:t>
            </a:r>
            <a:br>
              <a:rPr lang="ar-EG" sz="8000" b="1" dirty="0"/>
            </a:br>
            <a:r>
              <a:rPr lang="ar-EG" sz="8000" b="1" dirty="0"/>
              <a:t>صعد إلى أعلى السموات</a:t>
            </a:r>
            <a:br>
              <a:rPr lang="ar-EG" sz="80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السلام لصعوده</a:t>
            </a:r>
            <a:br>
              <a:rPr lang="ar-EG" sz="8000" b="1" dirty="0"/>
            </a:br>
            <a:r>
              <a:rPr lang="ar-EG" sz="8000" b="1" dirty="0"/>
              <a:t>لما صعد إلى السموات </a:t>
            </a:r>
          </a:p>
          <a:p>
            <a:pPr algn="ctr" rtl="1"/>
            <a:r>
              <a:rPr lang="ar-EG" sz="8000" b="1" dirty="0"/>
              <a:t>بمجد وكرامة</a:t>
            </a:r>
            <a:br>
              <a:rPr lang="ar-EG" sz="8000" b="1" dirty="0"/>
            </a:br>
            <a:r>
              <a:rPr lang="ar-EG" sz="8000" b="1" dirty="0"/>
              <a:t>وجلس عن يمين أبيه</a:t>
            </a:r>
            <a:br>
              <a:rPr lang="ar-EG" sz="80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طأطأ السماء ونزل</a:t>
            </a:r>
            <a:br>
              <a:rPr lang="ar-EG" sz="8000" b="1" dirty="0"/>
            </a:br>
            <a:r>
              <a:rPr lang="ar-EG" sz="8000" b="1" dirty="0"/>
              <a:t>والضباب تحت رجليه</a:t>
            </a:r>
            <a:br>
              <a:rPr lang="ar-EG" sz="8000" b="1" dirty="0"/>
            </a:br>
            <a:r>
              <a:rPr lang="ar-EG" sz="8000" b="1" dirty="0"/>
              <a:t>ركب على </a:t>
            </a:r>
            <a:r>
              <a:rPr lang="ar-EG" sz="8000" b="1" dirty="0" err="1"/>
              <a:t>الشاروبيم</a:t>
            </a:r>
            <a:r>
              <a:rPr lang="ar-EG" sz="8000" b="1" dirty="0"/>
              <a:t> وطار</a:t>
            </a:r>
            <a:br>
              <a:rPr lang="ar-EG" sz="8000" b="1" dirty="0"/>
            </a:br>
            <a:r>
              <a:rPr lang="ar-EG" sz="8000" b="1" dirty="0"/>
              <a:t>طار على أجنحة الرياح</a:t>
            </a:r>
            <a:br>
              <a:rPr lang="ar-EG" sz="80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فلتفرح السموات </a:t>
            </a:r>
          </a:p>
          <a:p>
            <a:pPr algn="ctr" rtl="1"/>
            <a:r>
              <a:rPr lang="ar-EG" sz="8000" b="1" dirty="0"/>
              <a:t>وتتهلل الأرض</a:t>
            </a:r>
            <a:br>
              <a:rPr lang="ar-EG" sz="8000" b="1" dirty="0"/>
            </a:br>
            <a:r>
              <a:rPr lang="ar-EG" sz="8000" b="1" dirty="0"/>
              <a:t>ولتفرح كل قبائل </a:t>
            </a:r>
          </a:p>
          <a:p>
            <a:pPr algn="ctr" rtl="1"/>
            <a:r>
              <a:rPr lang="ar-EG" sz="8000" b="1" dirty="0"/>
              <a:t>المؤمنين المسيحيين</a:t>
            </a:r>
            <a:br>
              <a:rPr lang="ar-EG" sz="80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فلنقل مع المرتل</a:t>
            </a:r>
            <a:br>
              <a:rPr lang="ar-EG" sz="8000" b="1" dirty="0"/>
            </a:br>
            <a:r>
              <a:rPr lang="ar-EG" sz="8000" b="1" dirty="0"/>
              <a:t>صعد الله بالتهليل</a:t>
            </a:r>
            <a:br>
              <a:rPr lang="ar-EG" sz="8000" b="1" dirty="0"/>
            </a:br>
            <a:r>
              <a:rPr lang="ar-EG" sz="8000" b="1" dirty="0"/>
              <a:t>والرب بصوت القرن</a:t>
            </a:r>
            <a:br>
              <a:rPr lang="ar-EG" sz="8000" b="1" dirty="0"/>
            </a:br>
            <a:r>
              <a:rPr lang="ar-EG" sz="8000" b="1" dirty="0"/>
              <a:t>جلس على كرسيه</a:t>
            </a:r>
            <a:br>
              <a:rPr lang="ar-EG" sz="80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0030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المسيح صعد إلى السماء</a:t>
            </a:r>
            <a:br>
              <a:rPr lang="ar-EG" sz="8000" b="1" dirty="0"/>
            </a:br>
            <a:r>
              <a:rPr lang="ar-EG" sz="8000" b="1" dirty="0"/>
              <a:t>وأرسل المعزي</a:t>
            </a:r>
            <a:br>
              <a:rPr lang="ar-EG" sz="8000" b="1" dirty="0"/>
            </a:br>
            <a:r>
              <a:rPr lang="ar-EG" sz="8000" b="1" dirty="0"/>
              <a:t>وأنعم لنفوسنا بالحياة</a:t>
            </a:r>
            <a:br>
              <a:rPr lang="ar-EG" sz="80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307842"/>
            <a:ext cx="9982199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المسيح قام من الأموات</a:t>
            </a:r>
            <a:br>
              <a:rPr lang="ar-EG" sz="8000" b="1" dirty="0"/>
            </a:br>
            <a:r>
              <a:rPr lang="ar-EG" sz="8000" b="1" dirty="0"/>
              <a:t>وصعد إلى السموات</a:t>
            </a:r>
            <a:br>
              <a:rPr lang="ar-EG" sz="8000" b="1" dirty="0"/>
            </a:br>
            <a:r>
              <a:rPr lang="ar-EG" sz="8000" b="1" dirty="0"/>
              <a:t>وجلس عن يمين أبيه</a:t>
            </a:r>
            <a:br>
              <a:rPr lang="ar-EG" sz="80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المسيح إلهنا</a:t>
            </a:r>
            <a:br>
              <a:rPr lang="ar-EG" sz="8000" b="1" dirty="0"/>
            </a:br>
            <a:r>
              <a:rPr lang="ar-EG" sz="8000" b="1" dirty="0"/>
              <a:t>قام من بين الأموات</a:t>
            </a:r>
            <a:br>
              <a:rPr lang="ar-EG" sz="8000" b="1" dirty="0"/>
            </a:br>
            <a:r>
              <a:rPr lang="ar-EG" sz="8000" b="1" dirty="0"/>
              <a:t>وصعد إلى السموات</a:t>
            </a:r>
            <a:br>
              <a:rPr lang="ar-EG" sz="8000" b="1" dirty="0"/>
            </a:br>
            <a:r>
              <a:rPr lang="ar-EG" sz="8000" b="1" dirty="0"/>
              <a:t>وجلس عن يمين أبيه</a:t>
            </a:r>
            <a:br>
              <a:rPr lang="ar-EG" sz="80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85800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صعد إلى أعلى السموات</a:t>
            </a:r>
            <a:br>
              <a:rPr lang="ar-EG" sz="8000" b="1" dirty="0"/>
            </a:br>
            <a:r>
              <a:rPr lang="ar-EG" sz="8000" b="1" dirty="0"/>
              <a:t>وخضعت له الملائكة </a:t>
            </a:r>
          </a:p>
          <a:p>
            <a:pPr algn="ctr" rtl="1"/>
            <a:r>
              <a:rPr lang="ar-EG" sz="8000" b="1" dirty="0"/>
              <a:t>والقوات</a:t>
            </a:r>
            <a:br>
              <a:rPr lang="ar-EG" sz="8000" b="1" dirty="0"/>
            </a:br>
            <a:r>
              <a:rPr lang="ar-EG" sz="8000" b="1" dirty="0"/>
              <a:t>حسب قول الرسول</a:t>
            </a:r>
            <a:br>
              <a:rPr lang="ar-EG" sz="80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410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 err="1"/>
              <a:t>هلليلويا</a:t>
            </a:r>
            <a:r>
              <a:rPr lang="ar-EG" sz="8000" b="1" dirty="0"/>
              <a:t> (4)</a:t>
            </a:r>
            <a:br>
              <a:rPr lang="ar-EG" sz="8000" b="1" dirty="0"/>
            </a:br>
            <a:r>
              <a:rPr lang="ar-EG" sz="8000" b="1" dirty="0"/>
              <a:t>المسيح قام </a:t>
            </a:r>
          </a:p>
          <a:p>
            <a:pPr algn="ctr" rtl="1"/>
            <a:r>
              <a:rPr lang="ar-EG" sz="8000" b="1" dirty="0"/>
              <a:t>من بين الأموات</a:t>
            </a:r>
            <a:br>
              <a:rPr lang="ar-EG" sz="8000" b="1" dirty="0"/>
            </a:br>
            <a:r>
              <a:rPr lang="ar-EG" sz="8000" b="1" dirty="0"/>
              <a:t>وصعد إلى </a:t>
            </a:r>
          </a:p>
          <a:p>
            <a:pPr algn="ctr" rtl="1"/>
            <a:r>
              <a:rPr lang="ar-EG" sz="8000" b="1" dirty="0"/>
              <a:t>أعلى السموات</a:t>
            </a:r>
            <a:br>
              <a:rPr lang="ar-EG" sz="8000" b="1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826830"/>
            <a:ext cx="9982199" cy="7478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8000" b="1" dirty="0"/>
              <a:t>هذا الذي ينبغي له المجد</a:t>
            </a:r>
            <a:br>
              <a:rPr lang="ar-EG" sz="8000" b="1" dirty="0"/>
            </a:br>
            <a:r>
              <a:rPr lang="ar-EG" sz="8000" b="1" dirty="0"/>
              <a:t>مع أبيه الصالح</a:t>
            </a:r>
            <a:br>
              <a:rPr lang="ar-EG" sz="8000" b="1" dirty="0"/>
            </a:br>
            <a:r>
              <a:rPr lang="ar-EG" sz="8000" b="1" dirty="0"/>
              <a:t>والروح القدس</a:t>
            </a:r>
            <a:br>
              <a:rPr lang="ar-EG" sz="8000" b="1" dirty="0"/>
            </a:br>
            <a:r>
              <a:rPr lang="ar-EG" sz="8000" b="1" dirty="0"/>
              <a:t>من الآن وإلى الأبد</a:t>
            </a:r>
          </a:p>
          <a:p>
            <a:pPr algn="ctr"/>
            <a:br>
              <a:rPr lang="ar-EG" sz="8000" dirty="0"/>
            </a:br>
            <a:endParaRPr lang="ar-SA" sz="80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2142</TotalTime>
  <Words>262</Words>
  <Application>Microsoft Office PowerPoint</Application>
  <PresentationFormat>عرض على الشاشة (4:3)</PresentationFormat>
  <Paragraphs>33</Paragraphs>
  <Slides>20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336</cp:revision>
  <dcterms:created xsi:type="dcterms:W3CDTF">2021-12-07T14:30:00Z</dcterms:created>
  <dcterms:modified xsi:type="dcterms:W3CDTF">2024-07-20T17:53:58Z</dcterms:modified>
</cp:coreProperties>
</file>