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1" r:id="rId4"/>
    <p:sldId id="322" r:id="rId5"/>
    <p:sldId id="325" r:id="rId6"/>
    <p:sldId id="324" r:id="rId7"/>
    <p:sldId id="3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5"/>
            <p14:sldId id="324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82" d="100"/>
          <a:sy n="82" d="100"/>
        </p:scale>
        <p:origin x="128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ر</a:t>
            </a:r>
            <a:r>
              <a:rPr lang="ar-EG" sz="6000" b="1" dirty="0"/>
              <a:t>َ</a:t>
            </a:r>
            <a:r>
              <a:rPr lang="ar-SA" sz="6000" b="1" dirty="0"/>
              <a:t>اج</a:t>
            </a:r>
            <a:r>
              <a:rPr lang="ar-EG" sz="6000" b="1" dirty="0"/>
              <a:t>ِ</a:t>
            </a:r>
            <a:r>
              <a:rPr lang="ar-SA" sz="6000" b="1" dirty="0"/>
              <a:t>ع ليك قلبي ع</a:t>
            </a:r>
            <a:r>
              <a:rPr lang="ar-EG" sz="6000" b="1" dirty="0"/>
              <a:t>َ</a:t>
            </a:r>
            <a:r>
              <a:rPr lang="ar-SA" sz="6000" b="1" dirty="0"/>
              <a:t>طش</a:t>
            </a:r>
            <a:r>
              <a:rPr lang="ar-EG" sz="6000" b="1" dirty="0"/>
              <a:t>َ</a:t>
            </a:r>
            <a:r>
              <a:rPr lang="ar-SA" sz="6000" b="1" dirty="0"/>
              <a:t>ان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قلبي ع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طش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عد الج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وع وسنين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رم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راج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شع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 بأم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ده أنت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أب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َـــ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 قلبك ح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نّ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JO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aatshan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seneen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harman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ashaor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danta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hannan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come back to You with a thirsty heart after years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of lacking. You are my father, I find peace and compassion.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JO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ب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اتم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ل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باته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أسك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 في 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بيبي ي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وع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batmanna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loaak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bathanna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hemak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002060"/>
                </a:solidFill>
                <a:latin typeface="Arial"/>
                <a:cs typeface="Arial"/>
              </a:rPr>
              <a:t>h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abibi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come to meet You and rejoice.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come to live under Your shelter; Beloved Jesus.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41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(راج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أنس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اللي فات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غ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 بيك ك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ات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ع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 ف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ات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وف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 خ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يني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ات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fat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ghaleb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azamat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aawwaDni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fat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wef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hoDnak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khallini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abat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come back to forget the past and to have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victory over all troubles. You compensate me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let me stay in Your bosom.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57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JO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ب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اتم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ل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باته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أسك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 في 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بيبي ي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وع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batmanna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loaak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bathanna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hemak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002060"/>
                </a:solidFill>
                <a:latin typeface="Arial"/>
                <a:cs typeface="Arial"/>
              </a:rPr>
              <a:t>h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abibi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come to meet You and rejoice.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come to live under Your shelter; Beloved Jesus.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288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(راج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م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ناش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يد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شر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 ش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مْس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بف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جر جديد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راجع ليك ب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كات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بتزيد</a:t>
            </a:r>
            <a:r>
              <a:rPr lang="ar-EG" sz="40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ح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ـاتي ن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ص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 أكيد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6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malian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anasheed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teshroq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shamsi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fajr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jedeed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barakat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betzeed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teddi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naSr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akeed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come back with songs, with a new dawn and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with abundant blessings that give me sure victory.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454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JO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ب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اتم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ل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باته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ى 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أسك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 في 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اج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ليك </a:t>
            </a:r>
            <a:r>
              <a:rPr kumimoji="0" lang="ar-SA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بيبي ي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وع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batmanna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loaak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bathanna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hemak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rajea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002060"/>
                </a:solidFill>
                <a:latin typeface="Arial"/>
                <a:cs typeface="Arial"/>
              </a:rPr>
              <a:t>h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abibi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come to meet You and rejoice.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come to live under Your shelter; Beloved Jesus.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01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4837</TotalTime>
  <Words>711</Words>
  <Application>Microsoft Office PowerPoint</Application>
  <PresentationFormat>عرض على الشاشة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453</cp:revision>
  <dcterms:created xsi:type="dcterms:W3CDTF">2021-12-07T14:30:00Z</dcterms:created>
  <dcterms:modified xsi:type="dcterms:W3CDTF">2025-02-22T11:01:47Z</dcterms:modified>
</cp:coreProperties>
</file>