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20" r:id="rId3"/>
    <p:sldId id="321" r:id="rId4"/>
    <p:sldId id="322" r:id="rId5"/>
    <p:sldId id="327" r:id="rId6"/>
    <p:sldId id="324" r:id="rId7"/>
    <p:sldId id="328" r:id="rId8"/>
    <p:sldId id="326" r:id="rId9"/>
    <p:sldId id="329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0"/>
            <p14:sldId id="321"/>
            <p14:sldId id="322"/>
            <p14:sldId id="327"/>
            <p14:sldId id="324"/>
            <p14:sldId id="328"/>
            <p14:sldId id="326"/>
            <p14:sldId id="32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82" d="100"/>
          <a:sy n="82" d="100"/>
        </p:scale>
        <p:origin x="128" y="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رَاجِع يا يَسوع أنا رَاجِع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رَاجِع يا يَسوع أنا رَاجِع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رَاجِع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وفي قلبـــــي مَوَاجِع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رَاجِع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رَاجِع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مُش ناسِــــــي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إن أنا رَاجِع بَعد مآسِـــــــي</a:t>
            </a:r>
          </a:p>
          <a:p>
            <a:pPr rtl="1"/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yasoua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ana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mawajea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mosh nasi   in ana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baad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maasi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am coming back; Jesus after all my suffering.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 never forgot You.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القرار:</a:t>
            </a:r>
            <a:b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6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(رَاجِع لِيك  مِشتاق لِيك)</a:t>
            </a:r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rajea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leek  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meshtaq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leek)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</a:p>
          <a:p>
            <a:pPr rtl="1"/>
            <a:endParaRPr lang="en-US" sz="2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I am coming back as I long to see You.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7419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رَاجِع مِن بَعد سِـــــنين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رَاجِع وَأنا كُلِّــــــ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ــ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ـي </a:t>
            </a:r>
            <a:r>
              <a:rPr kumimoji="0" lang="ar-SA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نين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رَاجِع وفي قلبـــــــي حَنين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إنِّي أعيش لَك طول أيَّامِي</a:t>
            </a:r>
          </a:p>
          <a:p>
            <a:pPr rtl="1"/>
            <a:endParaRPr kumimoji="0" lang="ar-EG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men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baad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sneen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kolli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aneen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haneen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aaeesh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tol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ayyami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am coming back crying after all these years.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come back hoping to live for You all my life.</a:t>
            </a:r>
            <a:endParaRPr kumimoji="0" lang="ar-EG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6196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القرار:</a:t>
            </a:r>
            <a:b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6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(رَاجِع لِيك  مِشتاق لِيك)</a:t>
            </a:r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rajea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leek  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meshtaq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leek)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</a:p>
          <a:p>
            <a:pPr rtl="1"/>
            <a:endParaRPr lang="en-US" sz="2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I am coming back as I long to see You.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580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رَاجِع وباقولها بقلبــــي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رَاجِع </a:t>
            </a:r>
            <a:r>
              <a:rPr kumimoji="0" lang="ar-EG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باهدي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لَك حُبِّــــــي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رَاجِع فِيض فِيِّ يا رَبِّـــــي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وِاِملا حَيَاتي هُتاف وِأغاني</a:t>
            </a:r>
          </a:p>
          <a:p>
            <a:pPr rtl="1"/>
            <a:endParaRPr kumimoji="0" lang="ar-EG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anose="02020603050405020304" pitchFamily="18" charset="0"/>
            </a:endParaRPr>
          </a:p>
          <a:p>
            <a:pPr rtl="1"/>
            <a:br>
              <a:rPr kumimoji="0" lang="ar-EG" sz="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baqolha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be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albi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bahdilak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hobbi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feeD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fia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rabbi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wemla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hayati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hotaf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we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aghani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am coming back to show You my love. Lord, 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pour love and joy in my life.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32773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القرار:</a:t>
            </a:r>
            <a:b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6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(رَاجِع لِيك  مِشتاق لِيك)</a:t>
            </a:r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rajea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leek  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meshtaq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leek)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</a:p>
          <a:p>
            <a:pPr rtl="1"/>
            <a:endParaRPr lang="en-US" sz="2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I am coming back as I long to see You.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172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 </a:t>
            </a: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رَاجِع لِلفَرحَة مَعَاك   </a:t>
            </a:r>
          </a:p>
          <a:p>
            <a:pPr rtl="1"/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رَاجِع لِلهَنا وَيَّاك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رَاجِع مِشتاق لِسَمَـــــاك</a:t>
            </a:r>
            <a:b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وَأفضَل رَبِّي هناك وَيَّاك</a:t>
            </a:r>
          </a:p>
          <a:p>
            <a:pPr rtl="1"/>
            <a:br>
              <a:rPr kumimoji="0" lang="ar-EG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farha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maak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lel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hana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wayyak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rajea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meshtaq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le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samak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wafDal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rabbi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hnak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wayyak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I am coming back to joy and happiness with You.</a:t>
            </a:r>
          </a:p>
          <a:p>
            <a:pPr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I long to heaven where I will live with You forever.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3882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القرار:</a:t>
            </a:r>
            <a:b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</a:br>
            <a:r>
              <a:rPr kumimoji="0" lang="ar-EG" sz="60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(رَاجِع لِيك  مِشتاق لِيك)</a:t>
            </a:r>
            <a:r>
              <a:rPr kumimoji="0" lang="ar-EG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b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rajea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leek   </a:t>
            </a:r>
            <a:r>
              <a:rPr kumimoji="0" lang="en-US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meshtaq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leek)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</a:p>
          <a:p>
            <a:pPr rtl="1"/>
            <a:endParaRPr lang="en-US" sz="2800" b="1" dirty="0">
              <a:solidFill>
                <a:srgbClr val="005024"/>
              </a:solidFill>
              <a:latin typeface="Calibri"/>
              <a:cs typeface="+mn-cs"/>
            </a:endParaRPr>
          </a:p>
          <a:p>
            <a:pPr rtl="1"/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b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I am coming back as I long to see You.</a:t>
            </a:r>
            <a:endParaRPr kumimoji="0" lang="ar-EG" sz="16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561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4840</TotalTime>
  <Words>385</Words>
  <Application>Microsoft Office PowerPoint</Application>
  <PresentationFormat>عرض على الشاشة (4:3)</PresentationFormat>
  <Paragraphs>43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452</cp:revision>
  <dcterms:created xsi:type="dcterms:W3CDTF">2021-12-07T14:30:00Z</dcterms:created>
  <dcterms:modified xsi:type="dcterms:W3CDTF">2025-02-22T10:58:35Z</dcterms:modified>
</cp:coreProperties>
</file>