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راجع يـا يسـوع أنـا راجـع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  </a:t>
            </a:r>
          </a:p>
          <a:p>
            <a:pPr algn="ctr" rtl="1"/>
            <a:r>
              <a:rPr lang="ar-EG" sz="7200" b="1" dirty="0"/>
              <a:t>راجع يا يسوع أنا راجع</a:t>
            </a:r>
            <a:br>
              <a:rPr lang="ar-EG" sz="7200" b="1" dirty="0"/>
            </a:br>
            <a:r>
              <a:rPr lang="ar-EG" sz="7200" b="1" dirty="0"/>
              <a:t>راجع وف قلبي مواجع</a:t>
            </a:r>
            <a:br>
              <a:rPr lang="ar-EG" sz="7200" b="1" dirty="0"/>
            </a:br>
            <a:r>
              <a:rPr lang="ar-EG" sz="7200" b="1" dirty="0"/>
              <a:t>راجع راجع مش ناسي</a:t>
            </a:r>
            <a:br>
              <a:rPr lang="ar-EG" sz="7200" b="1" dirty="0"/>
            </a:br>
            <a:r>
              <a:rPr lang="ar-EG" sz="7200" b="1" dirty="0"/>
              <a:t>إن أنا راجع بعد مقاسي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753874"/>
            <a:ext cx="9982199" cy="1029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11500" b="1" dirty="0">
                <a:solidFill>
                  <a:srgbClr val="00582A"/>
                </a:solidFill>
              </a:rPr>
              <a:t>راجع ليك ..</a:t>
            </a:r>
            <a:br>
              <a:rPr lang="ar-EG" sz="11500" b="1" dirty="0">
                <a:solidFill>
                  <a:srgbClr val="00582A"/>
                </a:solidFill>
              </a:rPr>
            </a:br>
            <a:r>
              <a:rPr lang="ar-EG" sz="11500" b="1" dirty="0">
                <a:solidFill>
                  <a:srgbClr val="00582A"/>
                </a:solidFill>
              </a:rPr>
              <a:t>مشتاق ليك</a:t>
            </a:r>
            <a:br>
              <a:rPr lang="ar-EG" sz="11500" b="1" dirty="0">
                <a:solidFill>
                  <a:srgbClr val="00582A"/>
                </a:solidFill>
              </a:rPr>
            </a:br>
            <a:br>
              <a:rPr lang="ar-EG" sz="11500" b="1" dirty="0">
                <a:solidFill>
                  <a:srgbClr val="00582A"/>
                </a:solidFill>
              </a:rPr>
            </a:br>
            <a:br>
              <a:rPr lang="ar-EG" sz="11500" b="1" dirty="0">
                <a:solidFill>
                  <a:srgbClr val="00582A"/>
                </a:solidFill>
              </a:rPr>
            </a:br>
            <a:endParaRPr lang="ar-SA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1877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  </a:t>
            </a:r>
          </a:p>
          <a:p>
            <a:pPr algn="ctr" rtl="1"/>
            <a:r>
              <a:rPr lang="ar-EG" sz="7200" b="1" dirty="0"/>
              <a:t>راجع من بعد سنين</a:t>
            </a:r>
            <a:br>
              <a:rPr lang="ar-EG" sz="7200" b="1" dirty="0"/>
            </a:br>
            <a:r>
              <a:rPr lang="ar-EG" sz="7200" b="1" dirty="0"/>
              <a:t>راجع وأنا كلي أنين</a:t>
            </a:r>
            <a:br>
              <a:rPr lang="ar-EG" sz="7200" b="1" dirty="0"/>
            </a:br>
            <a:r>
              <a:rPr lang="ar-EG" sz="7200" b="1" dirty="0"/>
              <a:t>راجع وف قلبي حنين</a:t>
            </a:r>
            <a:br>
              <a:rPr lang="ar-EG" sz="7200" b="1" dirty="0"/>
            </a:br>
            <a:r>
              <a:rPr lang="ar-EG" sz="7200" b="1" dirty="0"/>
              <a:t>إني </a:t>
            </a:r>
            <a:r>
              <a:rPr lang="ar-EG" sz="7200" b="1" dirty="0" err="1"/>
              <a:t>أعيشلك</a:t>
            </a:r>
            <a:r>
              <a:rPr lang="ar-EG" sz="7200" b="1" dirty="0"/>
              <a:t> طول أيام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753874"/>
            <a:ext cx="9982199" cy="1029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11500" b="1" dirty="0">
                <a:solidFill>
                  <a:srgbClr val="00582A"/>
                </a:solidFill>
              </a:rPr>
              <a:t>راجع ليك ..</a:t>
            </a:r>
            <a:br>
              <a:rPr lang="ar-EG" sz="11500" b="1" dirty="0">
                <a:solidFill>
                  <a:srgbClr val="00582A"/>
                </a:solidFill>
              </a:rPr>
            </a:br>
            <a:r>
              <a:rPr lang="ar-EG" sz="11500" b="1" dirty="0">
                <a:solidFill>
                  <a:srgbClr val="00582A"/>
                </a:solidFill>
              </a:rPr>
              <a:t>مشتاق ليك</a:t>
            </a:r>
            <a:br>
              <a:rPr lang="ar-EG" sz="11500" b="1" dirty="0">
                <a:solidFill>
                  <a:srgbClr val="00582A"/>
                </a:solidFill>
              </a:rPr>
            </a:br>
            <a:br>
              <a:rPr lang="ar-EG" sz="11500" b="1" dirty="0">
                <a:solidFill>
                  <a:srgbClr val="00582A"/>
                </a:solidFill>
              </a:rPr>
            </a:br>
            <a:br>
              <a:rPr lang="ar-EG" sz="11500" b="1" dirty="0">
                <a:solidFill>
                  <a:srgbClr val="00582A"/>
                </a:solidFill>
              </a:rPr>
            </a:br>
            <a:endParaRPr lang="ar-SA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2639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  </a:t>
            </a:r>
          </a:p>
          <a:p>
            <a:pPr algn="ctr" rtl="1"/>
            <a:r>
              <a:rPr lang="ar-EG" sz="7200" b="1" dirty="0"/>
              <a:t>راجع وبقولها بقلبي</a:t>
            </a:r>
            <a:br>
              <a:rPr lang="ar-EG" sz="7200" b="1" dirty="0"/>
            </a:br>
            <a:r>
              <a:rPr lang="ar-EG" sz="7200" b="1" dirty="0"/>
              <a:t>راجع بهديلك حبي</a:t>
            </a:r>
            <a:br>
              <a:rPr lang="ar-EG" sz="7200" b="1" dirty="0"/>
            </a:br>
            <a:r>
              <a:rPr lang="ar-EG" sz="7200" b="1" dirty="0"/>
              <a:t>راجع فيض فيَّ </a:t>
            </a:r>
            <a:r>
              <a:rPr lang="ar-EG" sz="7200" b="1" dirty="0" err="1"/>
              <a:t>ياربي</a:t>
            </a:r>
            <a:br>
              <a:rPr lang="ar-EG" sz="7200" b="1" dirty="0"/>
            </a:br>
            <a:r>
              <a:rPr lang="ar-EG" sz="7200" b="1" dirty="0"/>
              <a:t>وأملاء حياتي هتاف وأغاني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753874"/>
            <a:ext cx="9982199" cy="1029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11500" b="1" dirty="0">
                <a:solidFill>
                  <a:srgbClr val="00582A"/>
                </a:solidFill>
              </a:rPr>
              <a:t>راجع ليك ..</a:t>
            </a:r>
            <a:br>
              <a:rPr lang="ar-EG" sz="11500" b="1" dirty="0">
                <a:solidFill>
                  <a:srgbClr val="00582A"/>
                </a:solidFill>
              </a:rPr>
            </a:br>
            <a:r>
              <a:rPr lang="ar-EG" sz="11500" b="1" dirty="0">
                <a:solidFill>
                  <a:srgbClr val="00582A"/>
                </a:solidFill>
              </a:rPr>
              <a:t>مشتاق ليك</a:t>
            </a:r>
            <a:br>
              <a:rPr lang="ar-EG" sz="11500" b="1" dirty="0">
                <a:solidFill>
                  <a:srgbClr val="00582A"/>
                </a:solidFill>
              </a:rPr>
            </a:br>
            <a:br>
              <a:rPr lang="ar-EG" sz="11500" b="1" dirty="0">
                <a:solidFill>
                  <a:srgbClr val="00582A"/>
                </a:solidFill>
              </a:rPr>
            </a:br>
            <a:br>
              <a:rPr lang="ar-EG" sz="11500" b="1" dirty="0">
                <a:solidFill>
                  <a:srgbClr val="00582A"/>
                </a:solidFill>
              </a:rPr>
            </a:br>
            <a:endParaRPr lang="ar-SA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298906"/>
            <a:ext cx="9982199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 4-  </a:t>
            </a:r>
          </a:p>
          <a:p>
            <a:pPr algn="ctr" rtl="1"/>
            <a:r>
              <a:rPr lang="ar-EG" sz="7200" b="1" dirty="0"/>
              <a:t>راجع للفرحة معاك</a:t>
            </a:r>
            <a:br>
              <a:rPr lang="ar-EG" sz="7200" b="1" dirty="0"/>
            </a:br>
            <a:r>
              <a:rPr lang="ar-EG" sz="7200" b="1" dirty="0"/>
              <a:t>راجع للهناء وياك</a:t>
            </a:r>
            <a:br>
              <a:rPr lang="ar-EG" sz="7200" b="1" dirty="0"/>
            </a:br>
            <a:r>
              <a:rPr lang="ar-EG" sz="7200" b="1" dirty="0"/>
              <a:t>راجع مشتاق لسماك</a:t>
            </a:r>
            <a:br>
              <a:rPr lang="ar-EG" sz="7200" b="1"/>
            </a:br>
            <a:r>
              <a:rPr lang="ar-EG" sz="7200" b="1"/>
              <a:t>وأفضل </a:t>
            </a:r>
            <a:r>
              <a:rPr lang="ar-EG" sz="7200" b="1" dirty="0"/>
              <a:t>ربي هناك وياك</a:t>
            </a:r>
          </a:p>
          <a:p>
            <a:pPr algn="ctr"/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753874"/>
            <a:ext cx="9982199" cy="1029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11500" b="1" dirty="0">
                <a:solidFill>
                  <a:srgbClr val="00582A"/>
                </a:solidFill>
              </a:rPr>
              <a:t>راجع ليك ..</a:t>
            </a:r>
            <a:br>
              <a:rPr lang="ar-EG" sz="11500" b="1" dirty="0">
                <a:solidFill>
                  <a:srgbClr val="00582A"/>
                </a:solidFill>
              </a:rPr>
            </a:br>
            <a:r>
              <a:rPr lang="ar-EG" sz="11500" b="1" dirty="0">
                <a:solidFill>
                  <a:srgbClr val="00582A"/>
                </a:solidFill>
              </a:rPr>
              <a:t>مشتاق ليك</a:t>
            </a:r>
            <a:br>
              <a:rPr lang="ar-EG" sz="11500" b="1" dirty="0">
                <a:solidFill>
                  <a:srgbClr val="00582A"/>
                </a:solidFill>
              </a:rPr>
            </a:br>
            <a:br>
              <a:rPr lang="ar-EG" sz="11500" b="1" dirty="0">
                <a:solidFill>
                  <a:srgbClr val="00582A"/>
                </a:solidFill>
              </a:rPr>
            </a:br>
            <a:br>
              <a:rPr lang="ar-EG" sz="11500" b="1" dirty="0">
                <a:solidFill>
                  <a:srgbClr val="00582A"/>
                </a:solidFill>
              </a:rPr>
            </a:br>
            <a:endParaRPr lang="ar-SA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2140</TotalTime>
  <Words>139</Words>
  <Application>Microsoft Office PowerPoint</Application>
  <PresentationFormat>عرض على الشاشة (4:3)</PresentationFormat>
  <Paragraphs>19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336</cp:revision>
  <dcterms:created xsi:type="dcterms:W3CDTF">2021-12-07T14:30:00Z</dcterms:created>
  <dcterms:modified xsi:type="dcterms:W3CDTF">2024-07-23T06:33:14Z</dcterms:modified>
</cp:coreProperties>
</file>