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9" r:id="rId3"/>
    <p:sldId id="428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0"/>
            <p14:sldId id="431"/>
            <p14:sldId id="432"/>
            <p14:sldId id="433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راجعين بفرح وانتصارات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بفرح وانتصارات </a:t>
            </a:r>
            <a:r>
              <a:rPr lang="ar-EG" sz="7200" b="1" dirty="0" err="1">
                <a:solidFill>
                  <a:srgbClr val="00582A"/>
                </a:solidFill>
              </a:rPr>
              <a:t>وغنايم</a:t>
            </a:r>
            <a:r>
              <a:rPr lang="ar-EG" sz="7200" b="1" dirty="0">
                <a:solidFill>
                  <a:srgbClr val="00582A"/>
                </a:solidFill>
              </a:rPr>
              <a:t> بدفوف وآلات)2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طول ما فادينا القائد لينا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صارت ليالينا كلها نغمات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  </a:t>
            </a:r>
          </a:p>
          <a:p>
            <a:pPr algn="ctr" rtl="1"/>
            <a:r>
              <a:rPr lang="ar-EG" sz="7200" b="1" dirty="0"/>
              <a:t>(باسمك دسنا على الشيطان وداوينا باسمك أحزان)2</a:t>
            </a:r>
            <a:br>
              <a:rPr lang="ar-EG" sz="7200" b="1" dirty="0"/>
            </a:br>
            <a:r>
              <a:rPr lang="ar-EG" sz="7200" b="1" dirty="0"/>
              <a:t>وبدمك صار لينا سلطان</a:t>
            </a:r>
          </a:p>
          <a:p>
            <a:pPr algn="ctr" rtl="1"/>
            <a:r>
              <a:rPr lang="ar-EG" sz="7200" b="1" dirty="0"/>
              <a:t> نسحق بيه كل الحيات</a:t>
            </a: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بفرح وانتصارات </a:t>
            </a:r>
            <a:r>
              <a:rPr lang="ar-EG" sz="7200" b="1" dirty="0" err="1">
                <a:solidFill>
                  <a:srgbClr val="00582A"/>
                </a:solidFill>
              </a:rPr>
              <a:t>وغنايم</a:t>
            </a:r>
            <a:r>
              <a:rPr lang="ar-EG" sz="7200" b="1" dirty="0">
                <a:solidFill>
                  <a:srgbClr val="00582A"/>
                </a:solidFill>
              </a:rPr>
              <a:t> بدفوف وآلات)2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طول ما فادينا القائد لينا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صارت ليالينا كلها نغمات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  </a:t>
            </a:r>
          </a:p>
          <a:p>
            <a:pPr algn="ctr" rtl="1"/>
            <a:r>
              <a:rPr lang="ar-EG" sz="7200" b="1" dirty="0"/>
              <a:t>(</a:t>
            </a:r>
            <a:r>
              <a:rPr lang="ar-EG" sz="7200" b="1" dirty="0" err="1"/>
              <a:t>جايين</a:t>
            </a:r>
            <a:r>
              <a:rPr lang="ar-EG" sz="7200" b="1" dirty="0"/>
              <a:t> نعلن فخرنا </a:t>
            </a:r>
            <a:r>
              <a:rPr lang="ar-EG" sz="7200" b="1" dirty="0" err="1"/>
              <a:t>بيك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وثقتنا في شخصك يا مليك)2</a:t>
            </a:r>
            <a:br>
              <a:rPr lang="ar-EG" sz="7200" b="1" dirty="0"/>
            </a:br>
            <a:r>
              <a:rPr lang="ar-EG" sz="7200" b="1" dirty="0"/>
              <a:t>في كل مكان راح نهتف ليك </a:t>
            </a:r>
            <a:r>
              <a:rPr lang="ar-EG" sz="7200" b="1" dirty="0" err="1"/>
              <a:t>ونغني</a:t>
            </a:r>
            <a:r>
              <a:rPr lang="ar-EG" sz="7200" b="1" dirty="0"/>
              <a:t> </a:t>
            </a:r>
            <a:r>
              <a:rPr lang="ar-EG" sz="7200" b="1" dirty="0" err="1"/>
              <a:t>لك</a:t>
            </a:r>
            <a:r>
              <a:rPr lang="ar-EG" sz="7200" b="1" dirty="0"/>
              <a:t> أغنيات </a:t>
            </a: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بفرح وانتصارات </a:t>
            </a:r>
            <a:r>
              <a:rPr lang="ar-EG" sz="7200" b="1" dirty="0" err="1">
                <a:solidFill>
                  <a:srgbClr val="00582A"/>
                </a:solidFill>
              </a:rPr>
              <a:t>وغنايم</a:t>
            </a:r>
            <a:r>
              <a:rPr lang="ar-EG" sz="7200" b="1" dirty="0">
                <a:solidFill>
                  <a:srgbClr val="00582A"/>
                </a:solidFill>
              </a:rPr>
              <a:t> بدفوف وآلات)2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طول ما فادينا القائد لينا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صارت ليالينا كلها نغمات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  </a:t>
            </a:r>
          </a:p>
          <a:p>
            <a:pPr algn="ctr" rtl="1"/>
            <a:r>
              <a:rPr lang="ar-EG" sz="7200" b="1" dirty="0"/>
              <a:t>(اسمك لينا </a:t>
            </a:r>
            <a:r>
              <a:rPr lang="ar-EG" sz="7200" b="1" dirty="0" err="1"/>
              <a:t>الإفتخار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بيه عرفنا </a:t>
            </a:r>
            <a:r>
              <a:rPr lang="ar-EG" sz="7200" b="1" dirty="0" err="1"/>
              <a:t>الإنتصار</a:t>
            </a:r>
            <a:r>
              <a:rPr lang="ar-EG" sz="7200" b="1" dirty="0"/>
              <a:t>)2</a:t>
            </a:r>
            <a:br>
              <a:rPr lang="ar-EG" sz="7200" b="1" dirty="0"/>
            </a:br>
            <a:r>
              <a:rPr lang="ar-EG" sz="7200" b="1" dirty="0"/>
              <a:t>نفرح باسمك باستمرار </a:t>
            </a:r>
          </a:p>
          <a:p>
            <a:pPr algn="ctr" rtl="1"/>
            <a:r>
              <a:rPr lang="ar-EG" sz="7200" b="1" dirty="0"/>
              <a:t>نرفع ليه كل الرايات </a:t>
            </a: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بفرح وانتصارات </a:t>
            </a:r>
            <a:r>
              <a:rPr lang="ar-EG" sz="7200" b="1" dirty="0" err="1">
                <a:solidFill>
                  <a:srgbClr val="00582A"/>
                </a:solidFill>
              </a:rPr>
              <a:t>وغنايم</a:t>
            </a:r>
            <a:r>
              <a:rPr lang="ar-EG" sz="7200" b="1" dirty="0">
                <a:solidFill>
                  <a:srgbClr val="00582A"/>
                </a:solidFill>
              </a:rPr>
              <a:t> بدفوف وآلات)2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طول ما فادينا القائد لينا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صارت ليالينا كلها نغمات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  </a:t>
            </a:r>
          </a:p>
          <a:p>
            <a:pPr algn="ctr" rtl="1"/>
            <a:r>
              <a:rPr lang="ar-EG" sz="7200" b="1" dirty="0"/>
              <a:t>(أيامنا أفراح بتزيد </a:t>
            </a:r>
          </a:p>
          <a:p>
            <a:pPr algn="ctr" rtl="1"/>
            <a:r>
              <a:rPr lang="ar-EG" sz="7200" b="1" dirty="0"/>
              <a:t>وحياتنا عيد من </a:t>
            </a:r>
            <a:r>
              <a:rPr lang="ar-EG" sz="7200" b="1" dirty="0" err="1"/>
              <a:t>ورا</a:t>
            </a:r>
            <a:r>
              <a:rPr lang="ar-EG" sz="7200" b="1" dirty="0"/>
              <a:t> عيد)2</a:t>
            </a:r>
            <a:br>
              <a:rPr lang="ar-EG" sz="7200" b="1" dirty="0"/>
            </a:br>
            <a:r>
              <a:rPr lang="ar-EG" sz="7200" b="1" dirty="0"/>
              <a:t>نحكي وننشد الأناشيد </a:t>
            </a:r>
          </a:p>
          <a:p>
            <a:pPr algn="ctr" rtl="1"/>
            <a:r>
              <a:rPr lang="ar-EG" sz="7200" b="1" dirty="0"/>
              <a:t>ع اللي فدانا بهتافات </a:t>
            </a:r>
            <a:br>
              <a:rPr lang="ar-EG" sz="7200" b="1" dirty="0"/>
            </a:br>
            <a:endParaRPr lang="en-US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(راجعين بفرح وانتصارات </a:t>
            </a:r>
            <a:r>
              <a:rPr lang="ar-EG" sz="7200" b="1" dirty="0" err="1">
                <a:solidFill>
                  <a:srgbClr val="00582A"/>
                </a:solidFill>
              </a:rPr>
              <a:t>وغنايم</a:t>
            </a:r>
            <a:r>
              <a:rPr lang="ar-EG" sz="7200" b="1" dirty="0">
                <a:solidFill>
                  <a:srgbClr val="00582A"/>
                </a:solidFill>
              </a:rPr>
              <a:t> بدفوف وآلات)2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طول ما فادينا القائد لينا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صارت ليالينا كلها نغمات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</TotalTime>
  <Words>195</Words>
  <Application>Microsoft Office PowerPoint</Application>
  <PresentationFormat>عرض على الشاشة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336</cp:revision>
  <dcterms:created xsi:type="dcterms:W3CDTF">2021-12-07T14:30:00Z</dcterms:created>
  <dcterms:modified xsi:type="dcterms:W3CDTF">2024-07-23T06:37:22Z</dcterms:modified>
</cp:coreProperties>
</file>