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21" r:id="rId3"/>
    <p:sldId id="320" r:id="rId4"/>
    <p:sldId id="328" r:id="rId5"/>
    <p:sldId id="323" r:id="rId6"/>
    <p:sldId id="329" r:id="rId7"/>
    <p:sldId id="325" r:id="rId8"/>
    <p:sldId id="330" r:id="rId9"/>
    <p:sldId id="327" r:id="rId10"/>
    <p:sldId id="331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1"/>
            <p14:sldId id="320"/>
            <p14:sldId id="328"/>
            <p14:sldId id="323"/>
            <p14:sldId id="329"/>
            <p14:sldId id="325"/>
            <p14:sldId id="330"/>
            <p14:sldId id="327"/>
            <p14:sldId id="33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82" d="100"/>
          <a:sy n="82" d="100"/>
        </p:scale>
        <p:origin x="128" y="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رَاجعِين بفَرَح وِاِنتِصَارَات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</a:t>
            </a:r>
            <a:r>
              <a:rPr lang="ar-EG" sz="2400" b="1" kern="0" dirty="0">
                <a:solidFill>
                  <a:srgbClr val="005024"/>
                </a:solidFill>
                <a:latin typeface="Arial"/>
                <a:cs typeface="Arial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رَاجعِين بفَرَح وِاِنتِصَــارَات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وغنــايم ودُفُـــــــوف وآلات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طول ما فادِينــــــــا القائِد لِينا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ـــــ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ارِت لَيَالِينا كُلَّها نَغَمَات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rajaeen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wenteSarat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ghanayem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wedfof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alat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tolma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fadina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qaaed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lina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Saret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layalina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kollaha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naghamat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come back with joy, victory, gains and musical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instruments. Our redeemer leads us and tunes will fill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our nights.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41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باِسمك دُسنا عَلى الشَّيطان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وِدَاوينـــــــــــا باسمك أحزَان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وبدَمك صَـــــــار لِينا سُلطان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نِسحَق بيـــه كُل الحَيَّــــــات</a:t>
            </a:r>
          </a:p>
          <a:p>
            <a:pPr rtl="1"/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besmak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dosna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shaytan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dawaina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besmak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ahzan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web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dammak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Sar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soltan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neshaq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hayyat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stomped on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satan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by Your name and cleared sorrows.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have authority by Your blood to stomp on all serpents.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</a:t>
            </a:r>
            <a:r>
              <a:rPr lang="ar-EG" sz="2400" b="1" kern="0" dirty="0">
                <a:solidFill>
                  <a:srgbClr val="005024"/>
                </a:solidFill>
                <a:latin typeface="Arial"/>
                <a:cs typeface="Arial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رَاجعِين بفَرَح وِاِنتِصَــارَات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وغنــايم ودُفُـــــــوف وآلات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طول ما فادِينــــــــا القائِد لِينا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ـــــ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ارِت لَيَالِينا كُلَّها نَغَمَات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rajaeen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wenteSarat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ghanayem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wedfof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alat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tolma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fadina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qaaed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lina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Saret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layalina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kollaha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naghamat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come back with joy, victory, gains and musical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instruments. Our redeemer leads us and tunes will fill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our nights.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203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جَايين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نِعلِن فرحنــــا بيك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وِثِقتنـــا في شَخصك يا مَليك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كُلِّ مَكان رَاح نِهتِف لِيك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وِنغَنِّـــــــ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ـي لَك أُغنِيَّـــــات</a:t>
            </a:r>
          </a:p>
          <a:p>
            <a:pPr rtl="1"/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jayeen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nealen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farhena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beek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theqatna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shakhSak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maleek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makan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nehtef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leek wen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oghniat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come to announce our joy and trust in You.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will sing and shout for You everywhere.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6834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</a:t>
            </a:r>
            <a:r>
              <a:rPr lang="ar-EG" sz="2400" b="1" kern="0" dirty="0">
                <a:solidFill>
                  <a:srgbClr val="005024"/>
                </a:solidFill>
                <a:latin typeface="Arial"/>
                <a:cs typeface="Arial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رَاجعِين بفَرَح وِاِنتِصَــارَات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وغنــايم ودُفُـــــــوف وآلات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طول ما فادِينــــــــا القائِد لِينا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ـــــ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ارِت لَيَالِينا كُلَّها نَغَمَات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rajaeen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wenteSarat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ghanayem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wedfof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alat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tolma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fadina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qaaed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lina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Saret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layalina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kollaha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naghamat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come back with joy, victory, gains and musical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instruments. Our redeemer leads us and tunes will fill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our nights.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256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3-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اِسمك لِينا الاِفتِخَار 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بيه عِرِفنا الاِنتِصَار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نِفرَح باسمك باِستِمرَار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نِرفَع لِيك كُل الرَّايَات</a:t>
            </a:r>
          </a:p>
          <a:p>
            <a:pPr rtl="1"/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esmak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eftekhar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beeh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aerefna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enteSar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nefrah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besmak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bestemrar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nerfaa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leek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rrayat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are proud and victorious in Your name. We rejoice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in Your name and lift up banners for You all the time.</a:t>
            </a: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9575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</a:t>
            </a:r>
            <a:r>
              <a:rPr lang="ar-EG" sz="2400" b="1" kern="0" dirty="0">
                <a:solidFill>
                  <a:srgbClr val="005024"/>
                </a:solidFill>
                <a:latin typeface="Arial"/>
                <a:cs typeface="Arial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رَاجعِين بفَرَح وِاِنتِصَــارَات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وغنــايم ودُفُـــــــوف وآلات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طول ما فادِينــــــــا القائِد لِينا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ـــــ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ارِت لَيَالِينا كُلَّها نَغَمَات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rajaeen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wenteSarat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ghanayem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wedfof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alat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tolma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fadina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qaaed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lina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Saret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layalina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kollaha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naghamat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come back with joy, victory, gains and musical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instruments. Our redeemer leads us and tunes will fill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our nights.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793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أيَّامنــــــا أفرَاح بتزِيد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وحَيَاتنا عِيد مِن وَرَا عِيد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نِحكِي ونِنشِد الأناشِيد  </a:t>
            </a:r>
          </a:p>
          <a:p>
            <a:pPr rtl="1"/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عاللي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فَدَانا بهُتافات</a:t>
            </a:r>
          </a:p>
          <a:p>
            <a:pPr rtl="1"/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ayyamna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afrah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betzeedwe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hayatna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wara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aeed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nehki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nenshed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anasheed</a:t>
            </a:r>
            <a:r>
              <a:rPr lang="en-US" sz="2800" b="1" dirty="0">
                <a:solidFill>
                  <a:srgbClr val="FF0000"/>
                </a:solidFill>
                <a:latin typeface="Calibri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fadana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hotafat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Our joy exalts day after day.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sing joyful songs for our redeemer.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491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</a:t>
            </a:r>
            <a:r>
              <a:rPr lang="ar-EG" sz="2400" b="1" kern="0" dirty="0">
                <a:solidFill>
                  <a:srgbClr val="005024"/>
                </a:solidFill>
                <a:latin typeface="Arial"/>
                <a:cs typeface="Arial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رَاجعِين بفَرَح وِاِنتِصَــارَات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وغنــايم ودُفُـــــــوف وآلات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طول ما فادِينــــــــا القائِد لِينا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ـــــ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ارِت لَيَالِينا كُلَّها نَغَمَات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rajaeen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wenteSarat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ghanayem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wedfof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alat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tolma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fadina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qaaed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lina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Saret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layalina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kollaha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naghamat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come back with joy, victory, gains and musical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instruments. Our redeemer leads us and tunes will fill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our nights.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961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4906</TotalTime>
  <Words>609</Words>
  <Application>Microsoft Office PowerPoint</Application>
  <PresentationFormat>عرض على الشاشة (4:3)</PresentationFormat>
  <Paragraphs>50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453</cp:revision>
  <dcterms:created xsi:type="dcterms:W3CDTF">2021-12-07T14:30:00Z</dcterms:created>
  <dcterms:modified xsi:type="dcterms:W3CDTF">2025-02-22T09:00:09Z</dcterms:modified>
</cp:coreProperties>
</file>