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429" r:id="rId3"/>
    <p:sldId id="428" r:id="rId4"/>
    <p:sldId id="430" r:id="rId5"/>
    <p:sldId id="431" r:id="rId6"/>
    <p:sldId id="432" r:id="rId7"/>
    <p:sldId id="433" r:id="rId8"/>
    <p:sldId id="434" r:id="rId9"/>
    <p:sldId id="435" r:id="rId10"/>
    <p:sldId id="436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9"/>
            <p14:sldId id="428"/>
            <p14:sldId id="430"/>
            <p14:sldId id="431"/>
            <p14:sldId id="432"/>
            <p14:sldId id="433"/>
            <p14:sldId id="434"/>
            <p14:sldId id="435"/>
            <p14:sldId id="43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2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راجعين للمدينة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74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(راجعين للمدينة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والدمعة الحزينة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راح يمسحها </a:t>
            </a:r>
            <a:r>
              <a:rPr lang="ar-EG" sz="7200" b="1" dirty="0" err="1">
                <a:solidFill>
                  <a:srgbClr val="00582A"/>
                </a:solidFill>
              </a:rPr>
              <a:t>بايده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الفادي</a:t>
            </a:r>
            <a:r>
              <a:rPr lang="ar-EG" sz="7200" b="1" dirty="0">
                <a:solidFill>
                  <a:srgbClr val="00582A"/>
                </a:solidFill>
              </a:rPr>
              <a:t> الحنان)2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967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1-</a:t>
            </a:r>
            <a:r>
              <a:rPr lang="ar-EG" sz="6600" b="1" dirty="0"/>
              <a:t> وعد إلهي </a:t>
            </a:r>
            <a:r>
              <a:rPr lang="ar-EG" sz="6600" b="1" dirty="0" err="1"/>
              <a:t>ده</a:t>
            </a:r>
            <a:r>
              <a:rPr lang="ar-EG" sz="6600" b="1" dirty="0"/>
              <a:t> وعد أكيد </a:t>
            </a:r>
          </a:p>
          <a:p>
            <a:pPr algn="ctr" rtl="1"/>
            <a:r>
              <a:rPr lang="ar-EG" sz="6600" b="1" dirty="0"/>
              <a:t>يوم </a:t>
            </a:r>
            <a:r>
              <a:rPr lang="ar-EG" sz="6600" b="1" dirty="0" err="1"/>
              <a:t>مايجينا</a:t>
            </a:r>
            <a:r>
              <a:rPr lang="ar-EG" sz="6600" b="1" dirty="0"/>
              <a:t> ده يوم العيد</a:t>
            </a:r>
            <a:br>
              <a:rPr lang="ar-EG" sz="6600" b="1" dirty="0"/>
            </a:br>
            <a:r>
              <a:rPr lang="ar-EG" sz="6600" b="1" dirty="0"/>
              <a:t>فوق </a:t>
            </a:r>
            <a:r>
              <a:rPr lang="ar-EG" sz="6600" b="1" dirty="0" err="1"/>
              <a:t>حوالين</a:t>
            </a:r>
            <a:r>
              <a:rPr lang="ar-EG" sz="6600" b="1" dirty="0"/>
              <a:t> العرش نزيد </a:t>
            </a:r>
          </a:p>
          <a:p>
            <a:pPr algn="ctr" rtl="1"/>
            <a:r>
              <a:rPr lang="ar-EG" sz="6600" b="1" dirty="0"/>
              <a:t>في التهليل ويا التمجيد</a:t>
            </a:r>
            <a:br>
              <a:rPr lang="ar-EG" sz="6600" b="1" dirty="0"/>
            </a:br>
            <a:r>
              <a:rPr lang="ar-EG" sz="6600" b="1" dirty="0"/>
              <a:t>(</a:t>
            </a:r>
            <a:r>
              <a:rPr lang="ar-EG" sz="6600" b="1" dirty="0" err="1"/>
              <a:t>ونرنمها</a:t>
            </a:r>
            <a:r>
              <a:rPr lang="ar-EG" sz="6600" b="1" dirty="0"/>
              <a:t> مع الألحان)2</a:t>
            </a:r>
            <a:endParaRPr 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74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(راجعين للمدينة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والدمعة الحزينة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راح يمسحها </a:t>
            </a:r>
            <a:r>
              <a:rPr lang="ar-EG" sz="7200" b="1" dirty="0" err="1">
                <a:solidFill>
                  <a:srgbClr val="00582A"/>
                </a:solidFill>
              </a:rPr>
              <a:t>بايده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الفادي</a:t>
            </a:r>
            <a:r>
              <a:rPr lang="ar-EG" sz="7200" b="1" dirty="0">
                <a:solidFill>
                  <a:srgbClr val="00582A"/>
                </a:solidFill>
              </a:rPr>
              <a:t> الحنان)2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967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/>
              <a:t>2-</a:t>
            </a:r>
            <a:r>
              <a:rPr lang="ar-EG" sz="6000" b="1" dirty="0"/>
              <a:t>(</a:t>
            </a:r>
            <a:r>
              <a:rPr lang="ar-EG" sz="6000" b="1" dirty="0" err="1"/>
              <a:t>مالناش</a:t>
            </a:r>
            <a:r>
              <a:rPr lang="ar-EG" sz="6000" b="1" dirty="0"/>
              <a:t> هنا في الأرض مكان </a:t>
            </a:r>
          </a:p>
          <a:p>
            <a:pPr algn="ctr" rtl="1"/>
            <a:r>
              <a:rPr lang="ar-EG" sz="6600" b="1" dirty="0"/>
              <a:t>رحلة غربة وليها زمان</a:t>
            </a:r>
            <a:br>
              <a:rPr lang="ar-EG" sz="6600" b="1" dirty="0"/>
            </a:br>
            <a:r>
              <a:rPr lang="ar-EG" sz="6600" b="1" dirty="0"/>
              <a:t>هدف الرحلة إن الإيمان </a:t>
            </a:r>
          </a:p>
          <a:p>
            <a:pPr algn="ctr" rtl="1"/>
            <a:r>
              <a:rPr lang="ar-EG" sz="6600" b="1" dirty="0"/>
              <a:t>يبقى علينا وزادنا كمان)2</a:t>
            </a:r>
            <a:br>
              <a:rPr lang="ar-EG" sz="6600" b="1" dirty="0"/>
            </a:br>
            <a:r>
              <a:rPr lang="ar-EG" sz="6600" b="1" dirty="0"/>
              <a:t>(نطوي الرحلة مع الألحان)2</a:t>
            </a:r>
            <a:endParaRPr lang="en-US" sz="66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74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(راجعين للمدينة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والدمعة الحزينة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راح يمسحها </a:t>
            </a:r>
            <a:r>
              <a:rPr lang="ar-EG" sz="7200" b="1" dirty="0" err="1">
                <a:solidFill>
                  <a:srgbClr val="00582A"/>
                </a:solidFill>
              </a:rPr>
              <a:t>بايده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الفادي</a:t>
            </a:r>
            <a:r>
              <a:rPr lang="ar-EG" sz="7200" b="1" dirty="0">
                <a:solidFill>
                  <a:srgbClr val="00582A"/>
                </a:solidFill>
              </a:rPr>
              <a:t> الحنان)2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967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3-</a:t>
            </a:r>
            <a:r>
              <a:rPr lang="ar-EG" sz="6600" b="1" dirty="0"/>
              <a:t> </a:t>
            </a:r>
            <a:r>
              <a:rPr lang="ar-EG" sz="6000" b="1" dirty="0"/>
              <a:t>(فوت يا زمان الصعب علينا </a:t>
            </a:r>
          </a:p>
          <a:p>
            <a:pPr algn="ctr" rtl="1"/>
            <a:r>
              <a:rPr lang="ar-EG" sz="6600" b="1" dirty="0"/>
              <a:t>زمن الملك أهو راجع لينا</a:t>
            </a:r>
            <a:br>
              <a:rPr lang="ar-EG" sz="6600" b="1" dirty="0"/>
            </a:br>
            <a:r>
              <a:rPr lang="ar-EG" sz="6600" b="1" dirty="0"/>
              <a:t>مهما الأرض </a:t>
            </a:r>
            <a:r>
              <a:rPr lang="ar-EG" sz="6600" b="1" dirty="0" err="1"/>
              <a:t>هاتطرح</a:t>
            </a:r>
            <a:r>
              <a:rPr lang="ar-EG" sz="6600" b="1" dirty="0"/>
              <a:t> لينا </a:t>
            </a:r>
          </a:p>
          <a:p>
            <a:pPr algn="ctr" rtl="1"/>
            <a:r>
              <a:rPr lang="ar-EG" sz="6600" b="1" dirty="0"/>
              <a:t>عمر العالم </a:t>
            </a:r>
            <a:r>
              <a:rPr lang="ar-EG" sz="6600" b="1" dirty="0" err="1"/>
              <a:t>دا</a:t>
            </a:r>
            <a:r>
              <a:rPr lang="ar-EG" sz="6600" b="1" dirty="0"/>
              <a:t> </a:t>
            </a:r>
            <a:r>
              <a:rPr lang="ar-EG" sz="6600" b="1" dirty="0" err="1"/>
              <a:t>مايغرينا</a:t>
            </a:r>
            <a:r>
              <a:rPr lang="ar-EG" sz="6600" b="1" dirty="0"/>
              <a:t>)2</a:t>
            </a:r>
            <a:br>
              <a:rPr lang="ar-EG" sz="6600" b="1" dirty="0"/>
            </a:br>
            <a:r>
              <a:rPr lang="ar-EG" sz="6600" b="1" dirty="0"/>
              <a:t>(ولا يحنينا عليه إنسان)2</a:t>
            </a:r>
            <a:endParaRPr lang="en-US" sz="66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74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(راجعين للمدينة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والدمعة الحزينة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راح يمسحها </a:t>
            </a:r>
            <a:r>
              <a:rPr lang="ar-EG" sz="7200" b="1" dirty="0" err="1">
                <a:solidFill>
                  <a:srgbClr val="00582A"/>
                </a:solidFill>
              </a:rPr>
              <a:t>بايده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الفادي</a:t>
            </a:r>
            <a:r>
              <a:rPr lang="ar-EG" sz="7200" b="1" dirty="0">
                <a:solidFill>
                  <a:srgbClr val="00582A"/>
                </a:solidFill>
              </a:rPr>
              <a:t> الحنان)2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967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4-</a:t>
            </a:r>
            <a:r>
              <a:rPr lang="ar-EG" sz="6600" b="1" dirty="0"/>
              <a:t>(يكفى تمني ويكفى أنين </a:t>
            </a:r>
          </a:p>
          <a:p>
            <a:pPr algn="ctr" rtl="1"/>
            <a:r>
              <a:rPr lang="ar-EG" sz="6600" b="1" dirty="0"/>
              <a:t>قرب </a:t>
            </a:r>
            <a:r>
              <a:rPr lang="ar-EG" sz="6600" b="1" dirty="0" err="1"/>
              <a:t>ييجي</a:t>
            </a:r>
            <a:r>
              <a:rPr lang="ar-EG" sz="6600" b="1" dirty="0"/>
              <a:t> أكيد راجعين</a:t>
            </a:r>
            <a:br>
              <a:rPr lang="ar-EG" sz="6600" b="1" dirty="0"/>
            </a:br>
            <a:r>
              <a:rPr lang="ar-EG" sz="6600" b="1" dirty="0"/>
              <a:t>شوق في القلب بقاله سنين </a:t>
            </a:r>
          </a:p>
          <a:p>
            <a:pPr algn="ctr" rtl="1"/>
            <a:r>
              <a:rPr lang="ar-EG" sz="6600" b="1" dirty="0"/>
              <a:t>وإحنا نقولها تعالا أمين)2</a:t>
            </a:r>
            <a:br>
              <a:rPr lang="ar-EG" sz="6600" b="1" dirty="0"/>
            </a:br>
            <a:r>
              <a:rPr lang="ar-EG" sz="6600" b="1" dirty="0"/>
              <a:t>(وإحنا نقولها تعالا أمين)2</a:t>
            </a:r>
            <a:endParaRPr lang="en-US" sz="66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74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(راجعين للمدينة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والدمعة الحزينة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راح يمسحها </a:t>
            </a:r>
            <a:r>
              <a:rPr lang="ar-EG" sz="7200" b="1">
                <a:solidFill>
                  <a:srgbClr val="00582A"/>
                </a:solidFill>
              </a:rPr>
              <a:t>بايده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الفادي</a:t>
            </a:r>
            <a:r>
              <a:rPr lang="ar-EG" sz="7200" b="1" dirty="0">
                <a:solidFill>
                  <a:srgbClr val="00582A"/>
                </a:solidFill>
              </a:rPr>
              <a:t> الحنان)2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2148</TotalTime>
  <Words>211</Words>
  <Application>Microsoft Office PowerPoint</Application>
  <PresentationFormat>عرض على الشاشة (4:3)</PresentationFormat>
  <Paragraphs>34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337</cp:revision>
  <dcterms:created xsi:type="dcterms:W3CDTF">2021-12-07T14:30:00Z</dcterms:created>
  <dcterms:modified xsi:type="dcterms:W3CDTF">2024-07-23T06:46:11Z</dcterms:modified>
</cp:coreProperties>
</file>