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3" r:id="rId6"/>
    <p:sldId id="432" r:id="rId7"/>
    <p:sldId id="43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3"/>
            <p14:sldId id="432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رافع عينيَّ عليك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341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7200" b="1" dirty="0"/>
              <a:t>رافع عينيَّ عليك</a:t>
            </a:r>
            <a:br>
              <a:rPr lang="ar-EG" sz="7200" b="1" dirty="0"/>
            </a:br>
            <a:r>
              <a:rPr lang="ar-EG" sz="7200" b="1" dirty="0" err="1"/>
              <a:t>ومستنيك</a:t>
            </a:r>
            <a:r>
              <a:rPr lang="ar-EG" sz="7200" b="1" dirty="0"/>
              <a:t> ترفعني</a:t>
            </a:r>
            <a:br>
              <a:rPr lang="ar-EG" sz="7200" b="1" dirty="0"/>
            </a:br>
            <a:r>
              <a:rPr lang="ar-EG" sz="7200" b="1" dirty="0" err="1"/>
              <a:t>شايف</a:t>
            </a:r>
            <a:r>
              <a:rPr lang="ar-EG" sz="7200" b="1" dirty="0"/>
              <a:t> جروح في </a:t>
            </a:r>
            <a:r>
              <a:rPr lang="ar-EG" sz="7200" b="1" dirty="0" err="1"/>
              <a:t>إيديك</a:t>
            </a:r>
            <a:br>
              <a:rPr lang="ar-EG" sz="7200" b="1" dirty="0"/>
            </a:br>
            <a:r>
              <a:rPr lang="ar-EG" sz="7200" b="1" dirty="0"/>
              <a:t>بنادي عليك تسمعني</a:t>
            </a:r>
            <a:br>
              <a:rPr lang="ar-EG" sz="7200" b="1" dirty="0"/>
            </a:br>
            <a:endParaRPr lang="en-US" sz="9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67226"/>
            <a:ext cx="9982199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مستني </a:t>
            </a:r>
            <a:r>
              <a:rPr lang="ar-EG" sz="6000" b="1" dirty="0">
                <a:solidFill>
                  <a:srgbClr val="00582A"/>
                </a:solidFill>
              </a:rPr>
              <a:t>حضنك</a:t>
            </a:r>
            <a:r>
              <a:rPr lang="ar-EG" sz="6600" b="1" dirty="0">
                <a:solidFill>
                  <a:srgbClr val="00582A"/>
                </a:solidFill>
              </a:rPr>
              <a:t> فيه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تسندني تشجعني وترفعني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مستني حضنك فيه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تسندني تشجعني وترفعني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341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/>
              <a:t>دخلني عمق جديد</a:t>
            </a:r>
            <a:br>
              <a:rPr lang="ar-EG" sz="7200" b="1" dirty="0"/>
            </a:br>
            <a:r>
              <a:rPr lang="ar-EG" sz="7200" b="1" dirty="0"/>
              <a:t>وقلب شديد امنحني</a:t>
            </a:r>
            <a:br>
              <a:rPr lang="ar-EG" sz="7200" b="1" dirty="0"/>
            </a:br>
            <a:r>
              <a:rPr lang="ar-EG" sz="7200" b="1" dirty="0"/>
              <a:t>وإن كان فيه ريح عتيد</a:t>
            </a:r>
            <a:br>
              <a:rPr lang="ar-EG" sz="7200" b="1" dirty="0"/>
            </a:br>
            <a:r>
              <a:rPr lang="ar-EG" sz="7200" b="1" dirty="0"/>
              <a:t>وموج عنيد </a:t>
            </a:r>
            <a:r>
              <a:rPr lang="ar-EG" sz="7200" b="1" dirty="0" err="1"/>
              <a:t>ريحني</a:t>
            </a:r>
            <a:br>
              <a:rPr lang="ar-EG" sz="7200" b="1" dirty="0"/>
            </a:br>
            <a:endParaRPr lang="en-US" sz="9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67226"/>
            <a:ext cx="9982199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مستني </a:t>
            </a:r>
            <a:r>
              <a:rPr lang="ar-EG" sz="6000" b="1" dirty="0">
                <a:solidFill>
                  <a:srgbClr val="00582A"/>
                </a:solidFill>
              </a:rPr>
              <a:t>حضنك</a:t>
            </a:r>
            <a:r>
              <a:rPr lang="ar-EG" sz="6600" b="1" dirty="0">
                <a:solidFill>
                  <a:srgbClr val="00582A"/>
                </a:solidFill>
              </a:rPr>
              <a:t> فيه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تسندني تشجعني وترفعني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مستني حضنك فيه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تسندني تشجعني وترفعني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8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19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000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EG" sz="7200" b="1" dirty="0"/>
              <a:t>ستري وسلامي معاك</a:t>
            </a:r>
            <a:br>
              <a:rPr lang="ar-EG" sz="7200" b="1" dirty="0"/>
            </a:br>
            <a:r>
              <a:rPr lang="ar-EG" sz="7200" b="1" dirty="0"/>
              <a:t>حياتي رضاك تحفظني</a:t>
            </a:r>
            <a:br>
              <a:rPr lang="ar-EG" sz="7200" b="1" dirty="0"/>
            </a:br>
            <a:r>
              <a:rPr lang="ar-EG" sz="7200" b="1" dirty="0"/>
              <a:t>أمشي في حياتي وراك</a:t>
            </a:r>
            <a:br>
              <a:rPr lang="ar-EG" sz="7200" b="1" dirty="0"/>
            </a:br>
            <a:r>
              <a:rPr lang="ar-EG" sz="7200" b="1" dirty="0" err="1"/>
              <a:t>شايف</a:t>
            </a:r>
            <a:r>
              <a:rPr lang="ar-EG" sz="7200" b="1" dirty="0"/>
              <a:t> خطاك تنور لي</a:t>
            </a:r>
            <a:br>
              <a:rPr lang="ar-EG" sz="7200" b="1" dirty="0"/>
            </a:br>
            <a:endParaRPr lang="en-US" sz="9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67226"/>
            <a:ext cx="9982199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مستني </a:t>
            </a:r>
            <a:r>
              <a:rPr lang="ar-EG" sz="6000" b="1" dirty="0">
                <a:solidFill>
                  <a:srgbClr val="00582A"/>
                </a:solidFill>
              </a:rPr>
              <a:t>حضنك</a:t>
            </a:r>
            <a:r>
              <a:rPr lang="ar-EG" sz="6600" b="1" dirty="0">
                <a:solidFill>
                  <a:srgbClr val="00582A"/>
                </a:solidFill>
              </a:rPr>
              <a:t> فيه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تسندني تشجعني وترفعني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مستني حضنك فيه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تسندني تشجعني وترفعني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8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378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2152</TotalTime>
  <Words>113</Words>
  <Application>Microsoft Office PowerPoint</Application>
  <PresentationFormat>عرض على الشاشة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338</cp:revision>
  <dcterms:created xsi:type="dcterms:W3CDTF">2021-12-07T14:30:00Z</dcterms:created>
  <dcterms:modified xsi:type="dcterms:W3CDTF">2024-07-23T07:17:36Z</dcterms:modified>
</cp:coreProperties>
</file>