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1" r:id="rId4"/>
    <p:sldId id="322" r:id="rId5"/>
    <p:sldId id="325" r:id="rId6"/>
    <p:sldId id="324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5"/>
            <p14:sldId id="324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82" d="100"/>
          <a:sy n="82" d="100"/>
        </p:scale>
        <p:origin x="128" y="-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رَافِع عِيني عَليك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رَافِع عِينـــيَّ عَليك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ومِستَنِّيك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تِرفَعنــ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شَايف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جُرُوح 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بانادي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عَليك  تِسمَعنــي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rafea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mestanneek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terfaani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shayef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joroh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edaik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banadi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tesmaani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lift my eyes to You, I see wounds in Your hands.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 wait for You to lift me up and call on You to hear me.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 حُضن</a:t>
            </a: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َ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  فِيه تِسنِدني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تشَجَّعنـــــــي  وِتِرفَعنـــــي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mestasnni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hoDnak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tesnedni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tshajjaani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terfaani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Your bosom to shelter me,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encourage me and lift me up.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41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دَخَّلنـي عَمق جديد 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وقلب شديد اِمنَحني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وِإن كان فِيه رِيح عَتيد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ومُوج عَنيد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رَيَّحني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dakhalni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aomq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jdeed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shdeed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emnahni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aateed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moj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aaneed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rayyahni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ar-SA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Take me to new depths and give me a new heart.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If the wind and the waves get tough, comfort me.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44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 حُضن</a:t>
            </a: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َ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  فِيه تِسنِدني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تشَجَّعنـــــــي  وِتِرفَعنـــــي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mestasnni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hoDnak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tesnedni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tshajjaani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terfaani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Your bosom to shelter me,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encourage me and lift me up.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04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ِ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تري وسَلامِي مَعَاك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حَيَاتي رِضَــاك اِحفَظني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أمشِي في حَيَـــاتي وَرَاك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شَايف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خُطــ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ـاك تنَوَّرني</a:t>
            </a: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setri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salami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reDak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ehfazni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amshi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warak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shayef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khotak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tnawarni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My peace and comfort is with You. I follow You.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 live following the light of Your steps.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45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 حُضن</a:t>
            </a:r>
            <a:r>
              <a:rPr kumimoji="0" lang="ar-SA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َ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ك  فِيه تِسنِدني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تشَجَّعنـــــــي  وِتِرفَعنـــــي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mestasnni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hoDnak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tesnedni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tshajjaani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we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terfaani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Your bosom to shelter me,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encourage me and lift me up.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571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4836</TotalTime>
  <Words>313</Words>
  <Application>Microsoft Office PowerPoint</Application>
  <PresentationFormat>عرض على الشاشة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452</cp:revision>
  <dcterms:created xsi:type="dcterms:W3CDTF">2021-12-07T14:30:00Z</dcterms:created>
  <dcterms:modified xsi:type="dcterms:W3CDTF">2025-02-22T08:44:27Z</dcterms:modified>
</cp:coreProperties>
</file>