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75" r:id="rId2"/>
    <p:sldId id="428" r:id="rId3"/>
    <p:sldId id="429" r:id="rId4"/>
    <p:sldId id="293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2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44" y="4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رب الحياة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9268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8000" b="1" dirty="0">
                <a:latin typeface="Times New Roman (Arabic)" pitchFamily="26" charset="-78"/>
              </a:rPr>
              <a:t>رَبّ الحياة  أنت الشافي</a:t>
            </a:r>
            <a:endParaRPr lang="en-US" sz="8000" b="1" dirty="0">
              <a:latin typeface="Times New Roman (Arabic)" pitchFamily="26" charset="-78"/>
            </a:endParaRPr>
          </a:p>
          <a:p>
            <a:pPr algn="ctr"/>
            <a:r>
              <a:rPr lang="ar-SA" sz="8000" b="1" dirty="0">
                <a:latin typeface="Times New Roman (Arabic)" pitchFamily="26" charset="-78"/>
              </a:rPr>
              <a:t>كَلمـتُـك  أرسلت لي</a:t>
            </a:r>
            <a:endParaRPr lang="en-US" sz="8000" b="1" dirty="0">
              <a:latin typeface="Times New Roman (Arabic)" pitchFamily="26" charset="-78"/>
            </a:endParaRPr>
          </a:p>
          <a:p>
            <a:pPr algn="ctr"/>
            <a:r>
              <a:rPr lang="ar-SA" sz="8000" b="1" dirty="0">
                <a:latin typeface="Times New Roman (Arabic)" pitchFamily="26" charset="-78"/>
              </a:rPr>
              <a:t>بروح</a:t>
            </a:r>
            <a:r>
              <a:rPr lang="ar-EG" sz="8000" b="1" dirty="0">
                <a:latin typeface="Times New Roman (Arabic)" pitchFamily="26" charset="-78"/>
              </a:rPr>
              <a:t>ـــــ</a:t>
            </a:r>
            <a:r>
              <a:rPr lang="ar-SA" sz="8000" b="1" dirty="0">
                <a:latin typeface="Times New Roman (Arabic)" pitchFamily="26" charset="-78"/>
              </a:rPr>
              <a:t>ك </a:t>
            </a:r>
            <a:r>
              <a:rPr lang="ar-EG" sz="8000" b="1" dirty="0">
                <a:latin typeface="Times New Roman (Arabic)" pitchFamily="26" charset="-78"/>
              </a:rPr>
              <a:t>أ</a:t>
            </a:r>
            <a:r>
              <a:rPr lang="ar-SA" sz="8000" b="1" dirty="0">
                <a:latin typeface="Times New Roman (Arabic)" pitchFamily="26" charset="-78"/>
              </a:rPr>
              <a:t>حييتن</a:t>
            </a:r>
            <a:r>
              <a:rPr lang="ar-EG" sz="8000" b="1" dirty="0">
                <a:latin typeface="Times New Roman (Arabic)" pitchFamily="26" charset="-78"/>
              </a:rPr>
              <a:t>ـ</a:t>
            </a:r>
            <a:r>
              <a:rPr lang="ar-SA" sz="8000" b="1" dirty="0">
                <a:latin typeface="Times New Roman (Arabic)" pitchFamily="26" charset="-78"/>
              </a:rPr>
              <a:t>ي</a:t>
            </a:r>
            <a:r>
              <a:rPr lang="en-US" sz="8000" b="1" dirty="0">
                <a:latin typeface="Times New Roman (Arabic)" pitchFamily="26" charset="-78"/>
              </a:rPr>
              <a:t>  </a:t>
            </a:r>
          </a:p>
          <a:p>
            <a:pPr algn="ctr"/>
            <a:r>
              <a:rPr lang="ar-SA" sz="8000" b="1" dirty="0">
                <a:latin typeface="Times New Roman (Arabic)" pitchFamily="26" charset="-78"/>
              </a:rPr>
              <a:t>شفيتن</a:t>
            </a:r>
            <a:r>
              <a:rPr lang="ar-EG" sz="8000" b="1" dirty="0">
                <a:latin typeface="Times New Roman (Arabic)" pitchFamily="26" charset="-78"/>
              </a:rPr>
              <a:t>ــــــ</a:t>
            </a:r>
            <a:r>
              <a:rPr lang="ar-SA" sz="8000" b="1" dirty="0">
                <a:latin typeface="Times New Roman (Arabic)" pitchFamily="26" charset="-78"/>
              </a:rPr>
              <a:t>ي أقمتن</a:t>
            </a:r>
            <a:r>
              <a:rPr lang="ar-EG" sz="8000" b="1" dirty="0">
                <a:latin typeface="Times New Roman (Arabic)" pitchFamily="26" charset="-78"/>
              </a:rPr>
              <a:t>ــ</a:t>
            </a:r>
            <a:r>
              <a:rPr lang="ar-SA" sz="8000" b="1" dirty="0">
                <a:latin typeface="Times New Roman (Arabic)" pitchFamily="26" charset="-78"/>
              </a:rPr>
              <a:t>ي</a:t>
            </a:r>
            <a:endParaRPr lang="en-US" sz="80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914400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8000" b="1" dirty="0">
                <a:latin typeface="Times New Roman (Arabic)" pitchFamily="26" charset="-78"/>
              </a:rPr>
              <a:t>من مثلك  أنت الشّافي</a:t>
            </a:r>
            <a:endParaRPr lang="en-US" sz="8000" b="1" dirty="0">
              <a:latin typeface="Times New Roman (Arabic)" pitchFamily="26" charset="-78"/>
            </a:endParaRPr>
          </a:p>
          <a:p>
            <a:pPr algn="ctr"/>
            <a:r>
              <a:rPr lang="ar-SA" sz="8000" b="1" dirty="0">
                <a:latin typeface="Times New Roman (Arabic)" pitchFamily="26" charset="-78"/>
              </a:rPr>
              <a:t>ابنك يسوع  أرسلت لي</a:t>
            </a:r>
            <a:endParaRPr lang="en-US" sz="8000" b="1" dirty="0">
              <a:latin typeface="Times New Roman (Arabic)" pitchFamily="26" charset="-78"/>
            </a:endParaRPr>
          </a:p>
          <a:p>
            <a:pPr algn="ctr"/>
            <a:r>
              <a:rPr lang="ar-SA" sz="8000" b="1" dirty="0" err="1">
                <a:latin typeface="Times New Roman (Arabic)" pitchFamily="26" charset="-78"/>
              </a:rPr>
              <a:t>بجلدت</a:t>
            </a:r>
            <a:r>
              <a:rPr lang="ar-EG" sz="8000" b="1" dirty="0">
                <a:latin typeface="Times New Roman (Arabic)" pitchFamily="26" charset="-78"/>
              </a:rPr>
              <a:t>ــــــ</a:t>
            </a:r>
            <a:r>
              <a:rPr lang="ar-SA" sz="8000" b="1" dirty="0">
                <a:latin typeface="Times New Roman (Arabic)" pitchFamily="26" charset="-78"/>
              </a:rPr>
              <a:t>ه شفيتن</a:t>
            </a:r>
            <a:r>
              <a:rPr lang="ar-EG" sz="8000" b="1" dirty="0">
                <a:latin typeface="Times New Roman (Arabic)" pitchFamily="26" charset="-78"/>
              </a:rPr>
              <a:t>ــــــ</a:t>
            </a:r>
            <a:r>
              <a:rPr lang="ar-SA" sz="8000" b="1" dirty="0">
                <a:latin typeface="Times New Roman (Arabic)" pitchFamily="26" charset="-78"/>
              </a:rPr>
              <a:t>ي</a:t>
            </a:r>
            <a:endParaRPr lang="en-US" sz="8000" b="1" dirty="0">
              <a:latin typeface="Times New Roman (Arabic)" pitchFamily="26" charset="-78"/>
            </a:endParaRPr>
          </a:p>
          <a:p>
            <a:pPr algn="ctr"/>
            <a:r>
              <a:rPr lang="en-US" sz="8000" b="1" dirty="0">
                <a:latin typeface="Times New Roman (Arabic)" pitchFamily="26" charset="-78"/>
              </a:rPr>
              <a:t> </a:t>
            </a:r>
            <a:r>
              <a:rPr lang="ar-SA" sz="8000" b="1" dirty="0">
                <a:latin typeface="Times New Roman (Arabic)" pitchFamily="26" charset="-78"/>
              </a:rPr>
              <a:t>بدم</a:t>
            </a:r>
            <a:r>
              <a:rPr lang="ar-EG" sz="8000" b="1" dirty="0">
                <a:latin typeface="Times New Roman (Arabic)" pitchFamily="26" charset="-78"/>
              </a:rPr>
              <a:t>ــــــــ</a:t>
            </a:r>
            <a:r>
              <a:rPr lang="ar-SA" sz="8000" b="1" dirty="0">
                <a:latin typeface="Times New Roman (Arabic)" pitchFamily="26" charset="-78"/>
              </a:rPr>
              <a:t>ه </a:t>
            </a:r>
            <a:r>
              <a:rPr lang="ar-SA" sz="8000" b="1" dirty="0" err="1">
                <a:latin typeface="Times New Roman (Arabic)" pitchFamily="26" charset="-78"/>
              </a:rPr>
              <a:t>حمايت</a:t>
            </a:r>
            <a:r>
              <a:rPr lang="ar-EG" sz="8000" b="1" dirty="0">
                <a:latin typeface="Times New Roman (Arabic)" pitchFamily="26" charset="-78"/>
              </a:rPr>
              <a:t>ــــــ</a:t>
            </a:r>
            <a:r>
              <a:rPr lang="ar-SA" sz="8000" b="1" dirty="0">
                <a:latin typeface="Times New Roman (Arabic)" pitchFamily="26" charset="-78"/>
              </a:rPr>
              <a:t>ي</a:t>
            </a:r>
            <a:endParaRPr lang="en-US" sz="80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2140</TotalTime>
  <Words>44</Words>
  <Application>Microsoft Office PowerPoint</Application>
  <PresentationFormat>عرض على الشاشة (4:3)</PresentationFormat>
  <Paragraphs>10</Paragraphs>
  <Slides>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8" baseType="lpstr">
      <vt:lpstr>Arial</vt:lpstr>
      <vt:lpstr>Calibri</vt:lpstr>
      <vt:lpstr>Times New Roman (Arabic)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337</cp:revision>
  <dcterms:created xsi:type="dcterms:W3CDTF">2021-12-07T14:30:00Z</dcterms:created>
  <dcterms:modified xsi:type="dcterms:W3CDTF">2024-07-23T07:45:39Z</dcterms:modified>
</cp:coreProperties>
</file>