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28" r:id="rId3"/>
    <p:sldId id="429" r:id="rId4"/>
    <p:sldId id="430" r:id="rId5"/>
    <p:sldId id="431" r:id="rId6"/>
    <p:sldId id="432" r:id="rId7"/>
    <p:sldId id="433" r:id="rId8"/>
    <p:sldId id="434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433"/>
            <p14:sldId id="43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8" d="100"/>
          <a:sy n="68" d="100"/>
        </p:scale>
        <p:origin x="52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ربـي يـسوع </a:t>
            </a:r>
            <a:r>
              <a:rPr lang="ar-EG" sz="7200" b="1" dirty="0" err="1"/>
              <a:t>علشانـي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13564"/>
            <a:ext cx="9982199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-</a:t>
            </a:r>
            <a:r>
              <a:rPr lang="ar-EG" sz="6000" b="1" dirty="0"/>
              <a:t>1</a:t>
            </a:r>
            <a:br>
              <a:rPr lang="ar-EG" sz="7200" b="1" dirty="0"/>
            </a:br>
            <a:r>
              <a:rPr lang="ar-EG" sz="7200" b="1" dirty="0"/>
              <a:t>  (ربي يسوع </a:t>
            </a:r>
            <a:r>
              <a:rPr lang="ar-EG" sz="7200" b="1" dirty="0" err="1"/>
              <a:t>علشاني</a:t>
            </a:r>
            <a:r>
              <a:rPr lang="ar-EG" sz="7200" b="1" dirty="0"/>
              <a:t> </a:t>
            </a:r>
          </a:p>
          <a:p>
            <a:pPr algn="ctr"/>
            <a:r>
              <a:rPr lang="ar-EG" sz="7200" b="1" dirty="0"/>
              <a:t>سبت مجدك </a:t>
            </a:r>
            <a:r>
              <a:rPr lang="ar-EG" sz="7200" b="1" dirty="0" err="1"/>
              <a:t>جيت</a:t>
            </a:r>
            <a:r>
              <a:rPr lang="ar-EG" sz="7200" b="1" dirty="0"/>
              <a:t> لمكاني</a:t>
            </a:r>
          </a:p>
          <a:p>
            <a:pPr algn="ctr"/>
            <a:r>
              <a:rPr lang="ar-EG" sz="7200" b="1" dirty="0"/>
              <a:t> </a:t>
            </a:r>
            <a:r>
              <a:rPr lang="ar-EG" sz="7200" b="1" dirty="0" err="1"/>
              <a:t>واتولدت</a:t>
            </a:r>
            <a:r>
              <a:rPr lang="ar-EG" sz="7200" b="1" dirty="0"/>
              <a:t> في مذود بسيط </a:t>
            </a:r>
          </a:p>
          <a:p>
            <a:pPr algn="ctr"/>
            <a:r>
              <a:rPr lang="ar-EG" sz="7200" b="1" dirty="0"/>
              <a:t>أشكرك لأنك </a:t>
            </a:r>
            <a:r>
              <a:rPr lang="ar-EG" sz="7200" b="1" dirty="0" err="1"/>
              <a:t>جيت</a:t>
            </a:r>
            <a:r>
              <a:rPr lang="ar-EG" sz="7200" b="1" dirty="0"/>
              <a:t>)2</a:t>
            </a: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325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(ميلادك يا يسوع </a:t>
            </a:r>
          </a:p>
          <a:p>
            <a:pPr algn="ctr"/>
            <a:r>
              <a:rPr lang="ar-EG" sz="7200" b="1" dirty="0"/>
              <a:t>ميلادك يا يسوع </a:t>
            </a:r>
          </a:p>
          <a:p>
            <a:pPr algn="ctr"/>
            <a:r>
              <a:rPr lang="ar-EG" sz="7200" b="1" dirty="0"/>
              <a:t>ميلادك يا يسوع </a:t>
            </a:r>
          </a:p>
          <a:p>
            <a:pPr algn="ctr"/>
            <a:r>
              <a:rPr lang="ar-EG" sz="7200" b="1" dirty="0"/>
              <a:t>كان </a:t>
            </a:r>
            <a:r>
              <a:rPr lang="ar-EG" sz="7200" b="1" dirty="0" err="1"/>
              <a:t>علشاني</a:t>
            </a:r>
            <a:r>
              <a:rPr lang="ar-EG" sz="7200" b="1" dirty="0"/>
              <a:t>)2</a:t>
            </a:r>
            <a:br>
              <a:rPr lang="ar-EG" sz="7200" b="1" dirty="0"/>
            </a:b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19742"/>
            <a:ext cx="9982199" cy="7909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-</a:t>
            </a:r>
            <a:r>
              <a:rPr lang="ar-EG" sz="6000" b="1" dirty="0"/>
              <a:t>2</a:t>
            </a:r>
            <a:br>
              <a:rPr lang="ar-EG" sz="7200" b="1" dirty="0"/>
            </a:br>
            <a:r>
              <a:rPr lang="ar-EG" sz="7200" b="1" dirty="0"/>
              <a:t>  (ربي يسوع </a:t>
            </a:r>
            <a:r>
              <a:rPr lang="ar-EG" sz="7200" b="1" dirty="0" err="1"/>
              <a:t>علشاني</a:t>
            </a:r>
            <a:r>
              <a:rPr lang="ar-EG" sz="7200" b="1" dirty="0"/>
              <a:t> </a:t>
            </a:r>
          </a:p>
          <a:p>
            <a:pPr algn="ctr"/>
            <a:r>
              <a:rPr lang="ar-EG" sz="7200" b="1" dirty="0" err="1"/>
              <a:t>إتصلبت</a:t>
            </a:r>
            <a:r>
              <a:rPr lang="ar-EG" sz="7200" b="1" dirty="0"/>
              <a:t> وخدت مكاني</a:t>
            </a:r>
          </a:p>
          <a:p>
            <a:pPr algn="ctr"/>
            <a:r>
              <a:rPr lang="ar-EG" sz="7200" b="1" dirty="0"/>
              <a:t> شلت عني كل العقاب </a:t>
            </a:r>
          </a:p>
          <a:p>
            <a:pPr algn="ctr"/>
            <a:r>
              <a:rPr lang="ar-EG" sz="7200" b="1" dirty="0"/>
              <a:t>وللسماء فتحت لي الباب)</a:t>
            </a:r>
            <a:r>
              <a:rPr lang="ar-EG" sz="5400" b="1" dirty="0"/>
              <a:t>2</a:t>
            </a: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0087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(صليبك يا يسوع </a:t>
            </a:r>
          </a:p>
          <a:p>
            <a:pPr algn="ctr"/>
            <a:r>
              <a:rPr lang="ar-EG" sz="7200" b="1" dirty="0"/>
              <a:t>صليبك يا يسوع </a:t>
            </a:r>
          </a:p>
          <a:p>
            <a:pPr algn="ctr"/>
            <a:r>
              <a:rPr lang="ar-EG" sz="7200" b="1" dirty="0"/>
              <a:t>صليبك يا يسوع </a:t>
            </a:r>
          </a:p>
          <a:p>
            <a:pPr algn="ctr"/>
            <a:r>
              <a:rPr lang="ar-EG" sz="7200" b="1" dirty="0"/>
              <a:t>كان </a:t>
            </a:r>
            <a:r>
              <a:rPr lang="ar-EG" sz="7200" b="1" dirty="0" err="1"/>
              <a:t>علشاني</a:t>
            </a:r>
            <a:r>
              <a:rPr lang="ar-EG" sz="7200" b="1" dirty="0"/>
              <a:t>)2</a:t>
            </a:r>
            <a:br>
              <a:rPr lang="ar-EG" sz="7200" b="1" dirty="0"/>
            </a:b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37364"/>
            <a:ext cx="9982199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-</a:t>
            </a:r>
            <a:r>
              <a:rPr lang="ar-EG" sz="6000" b="1" dirty="0"/>
              <a:t>3</a:t>
            </a:r>
            <a:br>
              <a:rPr lang="ar-EG" sz="7200" b="1" dirty="0"/>
            </a:br>
            <a:r>
              <a:rPr lang="ar-EG" sz="7200" b="1" dirty="0"/>
              <a:t>  (ربي يسوع </a:t>
            </a:r>
            <a:r>
              <a:rPr lang="ar-EG" sz="7200" b="1" dirty="0" err="1"/>
              <a:t>علشاني</a:t>
            </a:r>
            <a:r>
              <a:rPr lang="ar-EG" sz="7200" b="1" dirty="0"/>
              <a:t> </a:t>
            </a:r>
          </a:p>
          <a:p>
            <a:pPr algn="ctr"/>
            <a:r>
              <a:rPr lang="ar-EG" sz="7200" b="1" dirty="0"/>
              <a:t>قريب </a:t>
            </a:r>
            <a:r>
              <a:rPr lang="ar-EG" sz="7200" b="1" dirty="0" err="1"/>
              <a:t>هاتيجي</a:t>
            </a:r>
            <a:r>
              <a:rPr lang="ar-EG" sz="7200" b="1" dirty="0"/>
              <a:t> </a:t>
            </a:r>
            <a:r>
              <a:rPr lang="ar-EG" sz="7200" b="1" dirty="0" err="1"/>
              <a:t>تاني</a:t>
            </a:r>
            <a:r>
              <a:rPr lang="ar-EG" sz="7200" b="1" dirty="0"/>
              <a:t> </a:t>
            </a:r>
          </a:p>
          <a:p>
            <a:pPr algn="ctr"/>
            <a:r>
              <a:rPr lang="ar-EG" sz="7200" b="1" dirty="0" err="1"/>
              <a:t>وتأخدني</a:t>
            </a:r>
            <a:r>
              <a:rPr lang="ar-EG" sz="7200" b="1" dirty="0"/>
              <a:t> على السحاب </a:t>
            </a:r>
          </a:p>
          <a:p>
            <a:pPr algn="ctr"/>
            <a:r>
              <a:rPr lang="ar-EG" sz="7200" b="1" dirty="0"/>
              <a:t>وأكون </a:t>
            </a:r>
            <a:r>
              <a:rPr lang="ar-EG" sz="7200" b="1" dirty="0" err="1"/>
              <a:t>معاك</a:t>
            </a:r>
            <a:r>
              <a:rPr lang="ar-EG" sz="7200" b="1" dirty="0"/>
              <a:t> للأبد)2</a:t>
            </a: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0849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(</a:t>
            </a:r>
            <a:r>
              <a:rPr lang="ar-EG" sz="7200" b="1" dirty="0" err="1"/>
              <a:t>هاتيجي</a:t>
            </a:r>
            <a:r>
              <a:rPr lang="ar-EG" sz="7200" b="1" dirty="0"/>
              <a:t> يا يسوع </a:t>
            </a:r>
          </a:p>
          <a:p>
            <a:pPr algn="ctr"/>
            <a:r>
              <a:rPr lang="ar-EG" sz="7200" b="1" dirty="0" err="1"/>
              <a:t>هاتيجي</a:t>
            </a:r>
            <a:r>
              <a:rPr lang="ar-EG" sz="7200" b="1" dirty="0"/>
              <a:t> يا يسوع </a:t>
            </a:r>
          </a:p>
          <a:p>
            <a:pPr algn="ctr"/>
            <a:r>
              <a:rPr lang="ar-EG" sz="7200" b="1" dirty="0" err="1"/>
              <a:t>هاتيجي</a:t>
            </a:r>
            <a:r>
              <a:rPr lang="ar-EG" sz="7200" b="1" dirty="0"/>
              <a:t> يا يسوع </a:t>
            </a:r>
          </a:p>
          <a:p>
            <a:pPr algn="ctr"/>
            <a:r>
              <a:rPr lang="ar-EG" sz="7200" b="1" dirty="0" err="1"/>
              <a:t>تاني</a:t>
            </a:r>
            <a:r>
              <a:rPr lang="ar-EG" sz="7200" b="1" dirty="0"/>
              <a:t> </a:t>
            </a:r>
            <a:r>
              <a:rPr lang="ar-EG" sz="7200" b="1" dirty="0" err="1"/>
              <a:t>علشاني</a:t>
            </a:r>
            <a:r>
              <a:rPr lang="ar-EG" sz="7200" b="1" dirty="0"/>
              <a:t>)2</a:t>
            </a:r>
            <a:br>
              <a:rPr lang="ar-EG" sz="7200" b="1" dirty="0"/>
            </a:b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609600" y="413564"/>
            <a:ext cx="9982199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(ميلادك يا يسوع </a:t>
            </a:r>
          </a:p>
          <a:p>
            <a:pPr algn="ctr" rtl="1"/>
            <a:r>
              <a:rPr lang="ar-EG" sz="6000" b="1" dirty="0"/>
              <a:t>حياتك يا يسوع </a:t>
            </a:r>
          </a:p>
          <a:p>
            <a:pPr algn="ctr" rtl="1"/>
            <a:r>
              <a:rPr lang="ar-EG" sz="6000" b="1" dirty="0"/>
              <a:t>صليبك يا يسوع </a:t>
            </a:r>
          </a:p>
          <a:p>
            <a:pPr algn="ctr" rtl="1"/>
            <a:r>
              <a:rPr lang="ar-EG" sz="6000" b="1" dirty="0"/>
              <a:t>كانوا </a:t>
            </a:r>
            <a:r>
              <a:rPr lang="ar-EG" sz="6000" b="1" dirty="0" err="1"/>
              <a:t>علشاني</a:t>
            </a:r>
            <a:r>
              <a:rPr lang="ar-EG" sz="6000" b="1" dirty="0"/>
              <a:t> </a:t>
            </a:r>
          </a:p>
          <a:p>
            <a:pPr algn="ctr" rtl="1"/>
            <a:r>
              <a:rPr lang="ar-EG" sz="6000" b="1" dirty="0"/>
              <a:t>كانوا </a:t>
            </a:r>
            <a:r>
              <a:rPr lang="ar-EG" sz="6000" b="1" dirty="0" err="1"/>
              <a:t>علشاني</a:t>
            </a:r>
            <a:r>
              <a:rPr lang="ar-EG" sz="6000" b="1" dirty="0"/>
              <a:t> </a:t>
            </a:r>
          </a:p>
          <a:p>
            <a:pPr algn="ctr" rtl="1"/>
            <a:r>
              <a:rPr lang="ar-EG" sz="6000" b="1" dirty="0"/>
              <a:t>كانوا </a:t>
            </a:r>
            <a:r>
              <a:rPr lang="ar-EG" sz="6000" b="1" dirty="0" err="1"/>
              <a:t>علشاني</a:t>
            </a:r>
            <a:r>
              <a:rPr lang="ar-EG" sz="6000" b="1" dirty="0"/>
              <a:t>)2</a:t>
            </a:r>
          </a:p>
          <a:p>
            <a:pPr algn="ctr"/>
            <a:br>
              <a:rPr lang="ar-EG" sz="6600" b="1" dirty="0"/>
            </a:br>
            <a:endParaRPr lang="en-US" sz="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2159</TotalTime>
  <Words>137</Words>
  <Application>Microsoft Office PowerPoint</Application>
  <PresentationFormat>عرض على الشاشة (4:3)</PresentationFormat>
  <Paragraphs>33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343</cp:revision>
  <dcterms:created xsi:type="dcterms:W3CDTF">2021-12-07T14:30:00Z</dcterms:created>
  <dcterms:modified xsi:type="dcterms:W3CDTF">2024-07-28T16:42:33Z</dcterms:modified>
</cp:coreProperties>
</file>