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20" r:id="rId3"/>
    <p:sldId id="324" r:id="rId4"/>
    <p:sldId id="326" r:id="rId5"/>
    <p:sldId id="327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4"/>
            <p14:sldId id="326"/>
            <p14:sldId id="32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73" d="100"/>
          <a:sy n="73" d="100"/>
        </p:scale>
        <p:origin x="56" y="2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رَبِّي حَبيبي الغَالي عَلَيَّ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</a:t>
            </a:r>
            <a:r>
              <a:rPr kumimoji="0" lang="ar-EG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رَبِّي حَبيبي الغَالي عَلَيَّ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مَاشي طَريقي وَأنا في حِمَاه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هوَ طَبيبي ومالي عِينَيَّ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بنوره ولِيَّ دَليلي خُطاه   رَبِّي حَبيبي</a:t>
            </a:r>
          </a:p>
          <a:p>
            <a:pPr rtl="1"/>
            <a:br>
              <a:rPr kumimoji="0" lang="ar-EG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rabbi Habibi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ghali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aalayya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mashi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tariqi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hemah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tabibi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aenayya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noro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lia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dalili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khotah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rabbi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habibi</a:t>
            </a:r>
            <a:endParaRPr lang="ar-EG" sz="1000" b="1" dirty="0">
              <a:solidFill>
                <a:prstClr val="black"/>
              </a:solidFill>
              <a:latin typeface="Calibri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My dear Lord protects me as I go. He is my Beloved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and my Healer. He fills my eyes with His light and leads me.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  <a: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كُل يُوم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بيعَدِّي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في عُمري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هوَ تَمَلِّي جَنبـــــــي وقُربي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وَعدُه أنا مَاسكك بيَميني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يابني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وِباحَاوطَك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بعنايتي وحُبِّي   رَبِّي حَبيبي</a:t>
            </a:r>
          </a:p>
          <a:p>
            <a:pPr rtl="1"/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ol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yom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byeaaddi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aomri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tamalli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janbi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orbi</a:t>
            </a: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waado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ana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maskak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yamini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yabni</a:t>
            </a: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bahawtak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aenayti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hobbi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rabbi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habibi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 is close to me every day of my life. He promised to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hold my hand and surround me with His love.</a:t>
            </a:r>
            <a:endParaRPr kumimoji="0" lang="ar-EG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355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</a:t>
            </a:r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كُلِّ ظرُوفي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بارفَع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عِيني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بالقَى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في قلبـــــي كَلامه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عَزَايَا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ض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ِ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يقي وخُوفـــي هوَ مُعِيني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مَاشِي في وَسطِ أتوني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مَعَايَا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رَبِّي حَبيبي</a:t>
            </a:r>
          </a:p>
          <a:p>
            <a:pPr rtl="1"/>
            <a:b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zorofi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barfaa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aeni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balqa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kalamo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aazaya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Diqi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khofi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maaya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mashi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wast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atoni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maaya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rabbi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habibi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always lift my eyes up and find comfort in His word.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He helps me and even walks in my furnace with me.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6375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</a:t>
            </a:r>
            <a:r>
              <a:rPr lang="ar-EG" sz="24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EG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مُش هوَ اللي يسيبني في مَرَّة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دُمُوعِــي وفي حِيرتي المُرَّة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وَعدُه يغيث المُعيَـــــا بكِلمَــــــة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يدِّي اللي مَالوش قُوَّة القُدرَة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رَبِّي حَبيبي</a:t>
            </a:r>
          </a:p>
          <a:p>
            <a:pPr rtl="1"/>
            <a:b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mosh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hoalli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yesibni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marra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domoai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herti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morra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waado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yegheethe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moaia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kelma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yeddilli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malosh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odra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rabbi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habibi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 never leaves me to suffer. He promised to support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the weary with a word and give power to the powerless.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9037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4932</TotalTime>
  <Words>323</Words>
  <Application>Microsoft Office PowerPoint</Application>
  <PresentationFormat>عرض على الشاشة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471</cp:revision>
  <dcterms:created xsi:type="dcterms:W3CDTF">2021-12-07T14:30:00Z</dcterms:created>
  <dcterms:modified xsi:type="dcterms:W3CDTF">2025-02-18T17:23:23Z</dcterms:modified>
</cp:coreProperties>
</file>