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20" r:id="rId3"/>
    <p:sldId id="323" r:id="rId4"/>
    <p:sldId id="324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3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56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رَبِّي عَظيمَةٌ كُلُّ أعمَالِكَ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رَبِّي عَظيمَةٌ كُلُّ أعمَالِكَ   يا إلَهَنا القَدير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عَدلٌ وَحَقٌّ كُلُّ أحكامِكَ   أنتَ مَلِكُ الدُّهُور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مَن لا يُمَجِّدُ اِسمَكَ يا رَبُّ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مَن لا يَخافُ قُدسَكَ يا الله</a:t>
            </a: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aazimaton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aamaleka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elahana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alqadeer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aadlon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haqqon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ahkameka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anta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maleko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dohor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man la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yomajjedo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esmaka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rabbo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man la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yakhafo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qodsaka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allah</a:t>
            </a:r>
            <a:endParaRPr kumimoji="0" lang="ar-EG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Lord, Your works are great and Your rules are just.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are the King of ages; who does not glorify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name or won’t fear Your holiness?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كُلُّ الشُّعُوبِ سَتَنحَني   لأنَّ مجدَكَ سَيُرَى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هَللويا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هَللويَا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أمين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هَللويَا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(مُبَارَكٌ الرَّبُّ إلَهُنا)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لأنَّهُ اِفتَقَدَ شَعبَهُ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(وَصَنَعَ فِدَاءً لِشَعبِهِ)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kollo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shoaobi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tanhani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le anna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majdaka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yora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halleluia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halleluia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ameen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halleluia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mobarakon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rrabbo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elahona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annahof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taqada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shaabaho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Sanaaa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fedaan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shaabehi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All nations will bow when Your glory is revealed, Hallelujah.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 Blessed be the Lord God of Israel; for he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 hath visited and redeemed his people.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Luke 1:t8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40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لِيُضيئَ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عَلى الجَالِسِـــــــينَ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في الظُّلمَةِ وَظِلالِ المَوْتِ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(لِكي يَهدِيَ أقدَامَنا)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في طَريقِ السَّلام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ِ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yoDiaa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jaleseena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zzolmati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zelalil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elmawti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lekai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yahdi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aqdamana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tareeqi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ssalami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To give light to them that sit in darkness and in the shadow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+mn-cs"/>
              </a:rPr>
              <a:t>of death, to guide our feet into the way of peace.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Luke 1:h9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532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4942</TotalTime>
  <Words>275</Words>
  <Application>Microsoft Office PowerPoint</Application>
  <PresentationFormat>عرض على الشاشة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472</cp:revision>
  <dcterms:created xsi:type="dcterms:W3CDTF">2021-12-07T14:30:00Z</dcterms:created>
  <dcterms:modified xsi:type="dcterms:W3CDTF">2025-02-18T14:40:37Z</dcterms:modified>
</cp:coreProperties>
</file>