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1" r:id="rId4"/>
    <p:sldId id="322" r:id="rId5"/>
    <p:sldId id="325" r:id="rId6"/>
    <p:sldId id="324" r:id="rId7"/>
    <p:sldId id="3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5"/>
            <p14:sldId id="324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3" d="100"/>
          <a:sy n="73" d="100"/>
        </p:scale>
        <p:origin x="56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ربي قد صِرتَ حبيبي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رَبِّي قد صِرْتَ حَبيبي وَحَياتي في يَدَيْكَ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فيكَ قد وَجَدْتُ نفسـي وَكَياني في رَاحَتَيْكَ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Serta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yadayka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kayani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rahatayka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 You are my Beloved and my life is in Your hands. I found myself and my soul in You.</a:t>
            </a:r>
            <a:endParaRPr kumimoji="0" lang="ar-EG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رَاحَتي فيكَ وَلَن أجِدْها رَبِّي في سِوَاكـــــا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 صُلِبتَ وَحَمَلتَ حُـزني وَذُقتَ العَذاب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وَجَدْتُ فيكَ سَلامِي  وَجَدْتُ فيكَ أمَاني</a:t>
            </a:r>
            <a:b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ياحَبيبي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يايَسُوعي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ajedha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sewaka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Solebta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wahamalta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hozni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wathoqta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athab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salami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can not find my rest any place other than with You Who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was crucified and suffered to take away my sadness.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found my peace in You and my safety, Beloved Jesus.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08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فامْسِكَنْ رَبِّي يَمِيني</a:t>
            </a:r>
            <a:r>
              <a:rPr lang="ar-EG" sz="40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وانتَشِلني يا سَيِّدِي يَسُوعِي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نَبْعُ الحَنانِ رَبِّي  في حِضنِكَ أرْتَمِي</a:t>
            </a: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famsekan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yameeni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wantashelni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nabao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heDneka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artami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Hold my hand and save me Lord. Jesus You are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source of compassion and I run to Your bosom.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20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رَاحَتي فيكَ وَلَن أجِدْها رَبِّي في سِوَاكـــــا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 صُلِبتَ وَحَمَلتَ حُـزني وَذُقتَ العَذاب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وَجَدْتُ فيكَ سَلامِي  وَجَدْتُ فيكَ أمَاني</a:t>
            </a:r>
            <a:b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ياحَبيبي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يايَسُوعي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ajedha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sewaka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Solebta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wahamalta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hozni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wathoqta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athab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salami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can not find my rest any place other than with You Who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was crucified and suffered to take away my sadness.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found my peace in You and my safety, Beloved Jesus.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032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فيكَ قد وَجَدْتُ حُبِّي وَآمَالي في الحَيــاة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يايَسُوعِي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أنتَ تُعْطِي القلبَ رَاحَةً وَهَناءْ</a:t>
            </a:r>
          </a:p>
          <a:p>
            <a:pPr rtl="1"/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amaali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al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hanaa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SA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find my love and all my hopes in You.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Lord Jesus You give the heart comfort and rest.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41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رَاحَتي فيكَ وَلَن أجِدْها رَبِّي في سِوَاكـــــا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يامَن صُلِبتَ وَحَمَلتَ حُـزني وَذُقتَ العَذاب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وَجَدْتُ فيكَ سَلامِي  وَجَدْتُ فيكَ أمَاني</a:t>
            </a:r>
            <a:br>
              <a:rPr kumimoji="0" lang="ar-SA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ياحَبيبي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يايَسُوعي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ajedha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sewaka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yaman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Solebta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wahamalta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hozni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wathoqta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athab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salami 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wajadto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amani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yasouai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can not find my rest any place other than with You Who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was crucified and suffered to take away my sadness.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found my peace in You and my safety, Beloved Jesus.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195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4958</TotalTime>
  <Words>466</Words>
  <Application>Microsoft Office PowerPoint</Application>
  <PresentationFormat>عرض على الشاشة (4:3)</PresentationFormat>
  <Paragraphs>47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478</cp:revision>
  <dcterms:created xsi:type="dcterms:W3CDTF">2021-12-07T14:30:00Z</dcterms:created>
  <dcterms:modified xsi:type="dcterms:W3CDTF">2025-02-18T14:35:08Z</dcterms:modified>
</cp:coreProperties>
</file>