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439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قد صرت سكيبًا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199" y="448568"/>
            <a:ext cx="9982199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1</a:t>
            </a:r>
            <a:br>
              <a:rPr lang="ar-EG" sz="7200" b="1" dirty="0"/>
            </a:br>
            <a:r>
              <a:rPr lang="ar-EG" sz="7200" b="1" dirty="0"/>
              <a:t> ربي قد صرت سكيبًا</a:t>
            </a:r>
            <a:br>
              <a:rPr lang="ar-EG" sz="7200" b="1" dirty="0"/>
            </a:br>
            <a:r>
              <a:rPr lang="ar-EG" sz="7200" b="1" dirty="0"/>
              <a:t>عند نبع حبك</a:t>
            </a:r>
            <a:br>
              <a:rPr lang="ar-EG" sz="7200" b="1" dirty="0"/>
            </a:br>
            <a:r>
              <a:rPr lang="ar-EG" sz="7200" b="1" dirty="0"/>
              <a:t>ربي أرسلني لهيبًا</a:t>
            </a:r>
            <a:br>
              <a:rPr lang="ar-EG" sz="7200" b="1" dirty="0"/>
            </a:br>
            <a:r>
              <a:rPr lang="ar-EG" sz="7200" b="1" dirty="0"/>
              <a:t>يعمل في كرمك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5058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العيون حين تاقت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والقلوب حين ذابت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والعقول حين حارت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قد شفاها حبك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399" y="407372"/>
            <a:ext cx="9982199" cy="987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2</a:t>
            </a:r>
            <a:br>
              <a:rPr lang="ar-EG" sz="7200" b="1" dirty="0"/>
            </a:br>
            <a:r>
              <a:rPr lang="ar-EG" sz="7200" b="1" dirty="0"/>
              <a:t> سيدي هذي حياتي</a:t>
            </a:r>
            <a:br>
              <a:rPr lang="ar-EG" sz="7200" b="1" dirty="0"/>
            </a:br>
            <a:r>
              <a:rPr lang="ar-EG" sz="7200" b="1" dirty="0"/>
              <a:t>لك أهدي بخشوع</a:t>
            </a:r>
            <a:br>
              <a:rPr lang="ar-EG" sz="7200" b="1" dirty="0"/>
            </a:br>
            <a:r>
              <a:rPr lang="ar-EG" sz="7200" b="1" dirty="0"/>
              <a:t>فاستلمها يا إلهي</a:t>
            </a:r>
            <a:br>
              <a:rPr lang="ar-EG" sz="7200" b="1" dirty="0"/>
            </a:br>
            <a:r>
              <a:rPr lang="ar-EG" sz="7200" b="1" dirty="0"/>
              <a:t>يا حبيبي يا يسوع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609600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العيون حين تاقت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والقلوب حين ذابت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والعقول حين حارت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قد شفاها حبك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199" y="304800"/>
            <a:ext cx="9982199" cy="987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3</a:t>
            </a:r>
            <a:br>
              <a:rPr lang="ar-EG" sz="7200" b="1" dirty="0"/>
            </a:br>
            <a:r>
              <a:rPr lang="ar-EG" sz="7200" b="1" dirty="0"/>
              <a:t> سيدي هذي حياتي</a:t>
            </a:r>
            <a:br>
              <a:rPr lang="ar-EG" sz="7200" b="1" dirty="0"/>
            </a:br>
            <a:r>
              <a:rPr lang="ar-EG" sz="7200" b="1" dirty="0"/>
              <a:t>ما هي إلا بخار</a:t>
            </a:r>
            <a:br>
              <a:rPr lang="ar-EG" sz="7200" b="1" dirty="0"/>
            </a:br>
            <a:r>
              <a:rPr lang="ar-EG" sz="7200" b="1" dirty="0"/>
              <a:t>يظهر في الجو حينا</a:t>
            </a:r>
            <a:br>
              <a:rPr lang="ar-EG" sz="7200" b="1" dirty="0"/>
            </a:br>
            <a:r>
              <a:rPr lang="ar-EG" sz="7200" b="1" dirty="0"/>
              <a:t>ثم يخبو في اندثار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6582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العيون حين تاقت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والقلوب حين ذابت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والعقول حين حارت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قد شفاها حبك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199" y="483572"/>
            <a:ext cx="9982199" cy="987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4</a:t>
            </a:r>
            <a:br>
              <a:rPr lang="ar-EG" sz="7200" b="1" dirty="0"/>
            </a:br>
            <a:r>
              <a:rPr lang="ar-EG" sz="7200" b="1" dirty="0"/>
              <a:t> سيدي علمني كيف</a:t>
            </a:r>
            <a:br>
              <a:rPr lang="ar-EG" sz="7200" b="1" dirty="0"/>
            </a:br>
            <a:r>
              <a:rPr lang="ar-EG" sz="7200" b="1" dirty="0"/>
              <a:t>انفق من أجلك</a:t>
            </a:r>
            <a:br>
              <a:rPr lang="ar-EG" sz="7200" b="1" dirty="0"/>
            </a:br>
            <a:r>
              <a:rPr lang="ar-EG" sz="7200" b="1" dirty="0"/>
              <a:t>في الحديث للنفوس</a:t>
            </a:r>
            <a:br>
              <a:rPr lang="ar-EG" sz="7200" b="1" dirty="0"/>
            </a:br>
            <a:r>
              <a:rPr lang="ar-EG" sz="7200" b="1" dirty="0"/>
              <a:t>عن عظيم صنعك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العيون حين تاقت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والقلوب حين ذابت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والعقول حين حارت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قد شفاها حبك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199" y="407372"/>
            <a:ext cx="9982199" cy="987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5</a:t>
            </a:r>
            <a:br>
              <a:rPr lang="ar-EG" sz="7200" b="1" dirty="0"/>
            </a:br>
            <a:r>
              <a:rPr lang="ar-EG" sz="7200" b="1" dirty="0"/>
              <a:t> </a:t>
            </a:r>
            <a:r>
              <a:rPr lang="ar-EG" sz="7200" b="1" dirty="0" err="1"/>
              <a:t>إنت</a:t>
            </a:r>
            <a:r>
              <a:rPr lang="ar-EG" sz="7200" b="1" dirty="0"/>
              <a:t> أبرع جمالاً</a:t>
            </a:r>
            <a:br>
              <a:rPr lang="ar-EG" sz="7200" b="1" dirty="0"/>
            </a:br>
            <a:r>
              <a:rPr lang="ar-EG" sz="7200" b="1" dirty="0"/>
              <a:t>من كل بني البشر</a:t>
            </a:r>
            <a:br>
              <a:rPr lang="ar-EG" sz="7200" b="1" dirty="0"/>
            </a:br>
            <a:r>
              <a:rPr lang="ar-EG" sz="7200" b="1" dirty="0" err="1"/>
              <a:t>إنت</a:t>
            </a:r>
            <a:r>
              <a:rPr lang="ar-EG" sz="7200" b="1" dirty="0"/>
              <a:t> عون في الضيقات</a:t>
            </a:r>
            <a:br>
              <a:rPr lang="ar-EG" sz="7200" b="1" dirty="0"/>
            </a:br>
            <a:r>
              <a:rPr lang="ar-EG" sz="7200" b="1" dirty="0"/>
              <a:t>ملجأ وقت الخطر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6582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العيون حين تاقت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والقلوب حين ذابت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والعقول حين حارت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قد شفاها حبك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199" y="483572"/>
            <a:ext cx="9982199" cy="987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6</a:t>
            </a:r>
            <a:br>
              <a:rPr lang="ar-EG" sz="7200" b="1" dirty="0"/>
            </a:br>
            <a:r>
              <a:rPr lang="ar-EG" sz="7200" b="1" dirty="0"/>
              <a:t> تجعل القفر غديرًا</a:t>
            </a:r>
            <a:br>
              <a:rPr lang="ar-EG" sz="7200" b="1" dirty="0"/>
            </a:br>
            <a:r>
              <a:rPr lang="ar-EG" sz="7200" b="1" dirty="0"/>
              <a:t>تخرج منه </a:t>
            </a:r>
            <a:r>
              <a:rPr lang="ar-EG" sz="7200" b="1" dirty="0" err="1"/>
              <a:t>أرتواء</a:t>
            </a:r>
            <a:br>
              <a:rPr lang="ar-EG" sz="7200" b="1" dirty="0"/>
            </a:br>
            <a:r>
              <a:rPr lang="ar-EG" sz="7200" b="1" dirty="0"/>
              <a:t>وكذا تشفي القلوب</a:t>
            </a:r>
            <a:br>
              <a:rPr lang="ar-EG" sz="7200" b="1" dirty="0"/>
            </a:br>
            <a:r>
              <a:rPr lang="ar-EG" sz="7200" b="1" dirty="0"/>
              <a:t>معطيا لها عزاء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304800"/>
            <a:ext cx="9982199" cy="978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العيون الآن تاقت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والقلوب الآن ذابت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>
                <a:solidFill>
                  <a:srgbClr val="00582A"/>
                </a:solidFill>
              </a:rPr>
              <a:t>والعقول الآن </a:t>
            </a:r>
            <a:r>
              <a:rPr lang="ar-EG" sz="7200" b="1" dirty="0">
                <a:solidFill>
                  <a:srgbClr val="00582A"/>
                </a:solidFill>
              </a:rPr>
              <a:t>حارت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قد سباها حبك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2160</TotalTime>
  <Words>288</Words>
  <Application>Microsoft Office PowerPoint</Application>
  <PresentationFormat>عرض على الشاشة (4:3)</PresentationFormat>
  <Paragraphs>15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341</cp:revision>
  <dcterms:created xsi:type="dcterms:W3CDTF">2021-12-07T14:30:00Z</dcterms:created>
  <dcterms:modified xsi:type="dcterms:W3CDTF">2024-07-24T11:37:48Z</dcterms:modified>
</cp:coreProperties>
</file>