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1" r:id="rId4"/>
    <p:sldId id="322" r:id="rId5"/>
    <p:sldId id="325" r:id="rId6"/>
    <p:sldId id="324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5"/>
            <p14:sldId id="324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رَبِّي مَعي يسيرُ في المُروجِ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رَبِّي مَعِي يَسِيرُ في المُروجِ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نحك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مَعَـاً كالخِلِّ لِلخَليلْ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يَضُمُّنـــــي بمَرَحٍ بَهيجِ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نَمْشي مَعَاً بفَرَحٍ جَزيلْ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yaseero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moroji</a:t>
            </a:r>
            <a:b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khelli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khaleel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yaDommoni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bemarahen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baheeji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farahen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jazeel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God is walking with me in the prairies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talking with me like friends talk happily.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(نَمْشي مَعَاً نَحْكي مَعَاً كأفضَلِ الر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فـاق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نَمْشي مَعَاً نَحْكي مَعَاً نَحْيا بِلا افتِـراق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ka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afDali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rrefaq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afteraq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endParaRPr lang="en-US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walk  and talk together like best friends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without separation.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290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يُخْبِرُني عَنْ سَالِفِ الز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َمَانِ</a:t>
            </a:r>
            <a:b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مُذ رَتَّبَ مِنْ أجْل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ــــــــ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 الفِداءْ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مُذ كانَ حُلْمَاً كُلُّ ذا الكيانِ</a:t>
            </a:r>
            <a:b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وَجِيئَةِ الإنس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انِ لِلغَبْراءْ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yokhberoni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salefi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zlamani</a:t>
            </a:r>
            <a:b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moth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rattaba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fedaa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moth kana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holman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kayani</a:t>
            </a:r>
            <a:b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jeaate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alensani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ghabraa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SA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tells me about past times when He arranged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redemption for me, since the plan of the creation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was a dream, before man came to Earth.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28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(نَمْشي مَعَاً نَحْكي مَعَاً كأفضَلِ الر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فـاق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نَمْشي مَعَاً نَحْكي مَعَاً نَحْيا بِلا افتِـراق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ka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afDali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rrefaq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afteraq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endParaRPr lang="en-US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walk  and talk together like best friends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without separation.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3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نمْشي مَعَاً إلى مَدَى الد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ُهُورِ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نحْك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مَعَاً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كأفضَلِ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الر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ِفاقْ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تَفْنَى الد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نَى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مَعَ سَائِرِ الأُمُورِ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أمَّا أنا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والر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َبُّ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لاافتِ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ـراقْ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dohori</a:t>
            </a:r>
            <a:b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afDal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rrefaq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tafna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dona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saaeri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omori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amma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lafteraq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walk together forever talking like best friends.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Everything will perish but I will not be separated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from The Lord.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33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(نَمْشي مَعَاً نَحْكي مَعَاً كأفضَلِ الر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فـاق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نَمْشي مَعَاً نَحْكي مَعَاً نَحْيا بِلا افتِـراق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ka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afDali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rrefaq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namshi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nahki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afteraq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endParaRPr lang="en-US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walk  and talk together like best friends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without separation.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258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4963</TotalTime>
  <Words>420</Words>
  <Application>Microsoft Office PowerPoint</Application>
  <PresentationFormat>عرض على الشاشة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478</cp:revision>
  <dcterms:created xsi:type="dcterms:W3CDTF">2021-12-07T14:30:00Z</dcterms:created>
  <dcterms:modified xsi:type="dcterms:W3CDTF">2025-02-18T08:41:48Z</dcterms:modified>
</cp:coreProperties>
</file>