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20" r:id="rId3"/>
    <p:sldId id="322" r:id="rId4"/>
    <p:sldId id="323" r:id="rId5"/>
    <p:sldId id="330" r:id="rId6"/>
    <p:sldId id="325" r:id="rId7"/>
    <p:sldId id="331" r:id="rId8"/>
    <p:sldId id="327" r:id="rId9"/>
    <p:sldId id="332" r:id="rId10"/>
    <p:sldId id="329" r:id="rId11"/>
    <p:sldId id="333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323"/>
            <p14:sldId id="330"/>
            <p14:sldId id="325"/>
            <p14:sldId id="331"/>
            <p14:sldId id="327"/>
            <p14:sldId id="332"/>
            <p14:sldId id="329"/>
            <p14:sldId id="3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56" y="2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رَبِّي يَسوعُ لي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رَبِّي يَسوعُ لي 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 أخْشَى مِنْ ظَلامْ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سأشْدو بابتِسَــــامْ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أعيـشُ في سَــلامْ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yasoyao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   la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akhsha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ashdo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bebtesam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aaeesho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salam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 Jesus is for me, I do not fear darkness,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will sing with joy and live in peace.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(فَوَعْدُهُ وَثِيقْ   مَعِي كُلَّ الطَّرِيقْ)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وَسَعٍ أوْ ضِيقْ   هُوَ نِعْمَ الرَّفيقْ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tareeq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wasaaen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rrafeeq</a:t>
            </a:r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promise is sure, He is with me all the way.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 good or bad times He is the best companion.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وَعْدُ يَسُوعَ لي ”أُعينُ في الظُّروفْ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وَقَلْبِيَ العَطــوفْ   يَحْمِيكَ مِنْ أُلوفْ“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 “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oaeno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zzorof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waqalbia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aatoof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yahmika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olof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Jesus' promise for me "I'm with you in spite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of circumstances, My compassionate heart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wanders around you'.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34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(فَوَعْدُهُ وَثِيقْ   مَعِي كُلَّ الطَّرِيقْ)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وَسَعٍ أوْ ضِيقْ   هُوَ نِعْمَ الرَّفيقْ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tareeq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wasaaen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rrafeeq</a:t>
            </a:r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promise is sure, He is with me all the way.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 good or bad times He is the best companion.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862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قَوْلُ يَسُوعَ لي   يُشْبِعُ جَوْعَتــــي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وَيَشْفي لَوْعَتـي   وَيَهْدي خُطْوَتـي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qawlo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yoshbeao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jaoaati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wayashfi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lawaati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wayahdi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khotwati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Jesus' saying for me fills my heart,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heals my sadness and leads my steps.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47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(فَوَعْدُهُ وَثِيقْ   مَعِي كُلَّ الطَّرِيقْ)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وَسَعٍ أوْ ضِيقْ   هُوَ نِعْمَ الرَّفيقْ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tareeq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wasaaen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rrafeeq</a:t>
            </a:r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promise is sure, He is with me all the way.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 good or bad times He is the best companion.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589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حُبُّ يَسُوعَ لي   مَحَا خَطِيَّتــــي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عَلَّى مَكَانَتـــــي 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سِرُّ كَرامَتـ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ــــي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  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khatiati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makanati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serro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karamati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SA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Jesus' love for me cancelled my sins,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raised my credit. It is the secret of my dignity.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855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(فَوَعْدُهُ وَثِيقْ   مَعِي كُلَّ الطَّرِيقْ)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وَسَعٍ أوْ ضِيقْ   هُوَ نِعْمَ الرَّفيقْ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tareeq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wasaaen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rrafeeq</a:t>
            </a:r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promise is sure, He is with me all the way.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 good or bad times He is the best companion.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186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5-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صَوْتُ يَسُوعَ لي   يَهْمِسُ داخِلي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يُؤْنِسُ غُرْبَتــــــــــي 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وَيُحْيي أمَلــي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Sawto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 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yahmeso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dakheli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yoaneso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ghorbati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yohii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amali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Jesus' voice for me whispers inside me,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keeps me company and enlivens my hopes.</a:t>
            </a: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102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(فَوَعْدُهُ وَثِيقْ   مَعِي كُلَّ الطَّرِيقْ)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وَسَعٍ أوْ ضِيقْ   هُوَ نِعْمَ الرَّفيقْ</a:t>
            </a:r>
          </a:p>
          <a:p>
            <a:pPr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tareeq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wasaaen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aw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rrafeeq</a:t>
            </a:r>
            <a:endParaRPr lang="ar-EG" sz="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promise is sure, He is with me all the way.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 good or bad times He is the best companion.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500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5011</TotalTime>
  <Words>549</Words>
  <Application>Microsoft Office PowerPoint</Application>
  <PresentationFormat>عرض على الشاشة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485</cp:revision>
  <dcterms:created xsi:type="dcterms:W3CDTF">2021-12-07T14:30:00Z</dcterms:created>
  <dcterms:modified xsi:type="dcterms:W3CDTF">2025-02-17T12:17:10Z</dcterms:modified>
</cp:coreProperties>
</file>