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8" r:id="rId3"/>
    <p:sldId id="429" r:id="rId4"/>
    <p:sldId id="430" r:id="rId5"/>
    <p:sldId id="437" r:id="rId6"/>
    <p:sldId id="432" r:id="rId7"/>
    <p:sldId id="438" r:id="rId8"/>
    <p:sldId id="434" r:id="rId9"/>
    <p:sldId id="439" r:id="rId10"/>
    <p:sldId id="436" r:id="rId11"/>
    <p:sldId id="440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7"/>
            <p14:sldId id="432"/>
            <p14:sldId id="438"/>
            <p14:sldId id="434"/>
            <p14:sldId id="439"/>
            <p14:sldId id="436"/>
            <p14:sldId id="44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/>
              <a:t>ترنيمة </a:t>
            </a:r>
            <a:endParaRPr lang="ar-EG" sz="7200" b="1" dirty="0"/>
          </a:p>
          <a:p>
            <a:pPr algn="ctr"/>
            <a:r>
              <a:rPr lang="ar-EG" sz="7200" b="1" dirty="0"/>
              <a:t>ربي يسوع لي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31172"/>
            <a:ext cx="9982199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1</a:t>
            </a:r>
            <a:br>
              <a:rPr lang="ar-EG" sz="7200" b="1" dirty="0"/>
            </a:br>
            <a:r>
              <a:rPr lang="ar-EG" sz="7200" b="1" dirty="0"/>
              <a:t>  ربي يسوع لي </a:t>
            </a:r>
          </a:p>
          <a:p>
            <a:pPr algn="ctr"/>
            <a:r>
              <a:rPr lang="ar-EG" sz="7200" b="1" dirty="0"/>
              <a:t>لا أخشى من ظلام</a:t>
            </a:r>
            <a:br>
              <a:rPr lang="ar-EG" sz="7200" b="1" dirty="0"/>
            </a:br>
            <a:r>
              <a:rPr lang="ar-EG" sz="7200" b="1" dirty="0"/>
              <a:t>سأشدو بابتسام </a:t>
            </a:r>
          </a:p>
          <a:p>
            <a:pPr algn="ctr"/>
            <a:r>
              <a:rPr lang="ar-EG" sz="7200" b="1" dirty="0"/>
              <a:t>أعيش في سلام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772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 فوعده وثيق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معي كل الطريق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وسع أو ضيق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هو نعم الرفيق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66177"/>
            <a:ext cx="9982199" cy="1098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2</a:t>
            </a:r>
            <a:br>
              <a:rPr lang="ar-EG" sz="7200" b="1" dirty="0"/>
            </a:br>
            <a:r>
              <a:rPr lang="ar-EG" sz="7200" b="1" dirty="0"/>
              <a:t>   وعد يسوع لي : </a:t>
            </a:r>
          </a:p>
          <a:p>
            <a:pPr algn="ctr"/>
            <a:r>
              <a:rPr lang="ar-EG" sz="7200" b="1" dirty="0"/>
              <a:t>" أعين في الظروف</a:t>
            </a:r>
            <a:br>
              <a:rPr lang="ar-EG" sz="7200" b="1" dirty="0"/>
            </a:br>
            <a:r>
              <a:rPr lang="ar-EG" sz="7200" b="1" dirty="0"/>
              <a:t>وقلبي العطوف </a:t>
            </a:r>
          </a:p>
          <a:p>
            <a:pPr algn="ctr"/>
            <a:r>
              <a:rPr lang="ar-EG" sz="7200" b="1" dirty="0"/>
              <a:t>يحميك من ألوف "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772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 فوعده وثيق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معي كل الطريق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وسع أو ضيق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هو نعم الرفيق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706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12187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-</a:t>
            </a:r>
            <a:r>
              <a:rPr lang="ar-EG" sz="6600" b="1" dirty="0"/>
              <a:t>3</a:t>
            </a:r>
            <a:br>
              <a:rPr lang="ar-EG" sz="8000" b="1" dirty="0"/>
            </a:br>
            <a:r>
              <a:rPr lang="ar-EG" sz="8000" b="1" dirty="0"/>
              <a:t> قول يسوع لي </a:t>
            </a:r>
          </a:p>
          <a:p>
            <a:pPr algn="ctr"/>
            <a:r>
              <a:rPr lang="ar-EG" sz="8000" b="1" dirty="0"/>
              <a:t>يشبع </a:t>
            </a:r>
            <a:r>
              <a:rPr lang="ar-EG" sz="8000" b="1" dirty="0" err="1"/>
              <a:t>جوعتي</a:t>
            </a:r>
            <a:br>
              <a:rPr lang="ar-EG" sz="8000" b="1" dirty="0"/>
            </a:br>
            <a:r>
              <a:rPr lang="ar-EG" sz="8000" b="1" dirty="0"/>
              <a:t>ويشفي لوعتي </a:t>
            </a:r>
          </a:p>
          <a:p>
            <a:pPr algn="ctr"/>
            <a:r>
              <a:rPr lang="ar-EG" sz="8000" b="1" dirty="0"/>
              <a:t>ويهدي خطوتي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772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 فوعده وثيق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معي كل الطريق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وسع أو ضيق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هو نعم الرفيق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9093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12187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-</a:t>
            </a:r>
            <a:r>
              <a:rPr lang="ar-EG" sz="6600" b="1" dirty="0"/>
              <a:t>4</a:t>
            </a:r>
            <a:br>
              <a:rPr lang="ar-EG" sz="8000" b="1" dirty="0"/>
            </a:br>
            <a:r>
              <a:rPr lang="ar-EG" sz="8000" b="1" dirty="0"/>
              <a:t> حب يسوع لي</a:t>
            </a:r>
          </a:p>
          <a:p>
            <a:pPr algn="ctr"/>
            <a:r>
              <a:rPr lang="ar-EG" sz="8000" b="1" dirty="0"/>
              <a:t> محا خطيتي</a:t>
            </a:r>
            <a:br>
              <a:rPr lang="ar-EG" sz="8000" b="1" dirty="0"/>
            </a:br>
            <a:r>
              <a:rPr lang="ar-EG" sz="8000" b="1" dirty="0"/>
              <a:t>على مكانتي </a:t>
            </a:r>
          </a:p>
          <a:p>
            <a:pPr algn="ctr"/>
            <a:r>
              <a:rPr lang="ar-EG" sz="8000" b="1" dirty="0"/>
              <a:t>سر كرامتي</a:t>
            </a:r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772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 فوعده وثيق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معي كل الطريق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وسع أو ضيق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هو نعم الرفيق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79120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1341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5-</a:t>
            </a:r>
            <a:br>
              <a:rPr lang="ar-EG" sz="8000" b="1" dirty="0"/>
            </a:br>
            <a:r>
              <a:rPr lang="ar-EG" sz="8000" b="1" dirty="0"/>
              <a:t> صوت يسوع لي</a:t>
            </a:r>
          </a:p>
          <a:p>
            <a:pPr algn="ctr" rtl="1"/>
            <a:r>
              <a:rPr lang="ar-EG" sz="8000" b="1" dirty="0"/>
              <a:t> يهمس داخلي</a:t>
            </a:r>
            <a:br>
              <a:rPr lang="ar-EG" sz="8000" b="1" dirty="0"/>
            </a:br>
            <a:r>
              <a:rPr lang="ar-EG" sz="8000" b="1" dirty="0"/>
              <a:t>يسلي غربتي </a:t>
            </a:r>
          </a:p>
          <a:p>
            <a:pPr algn="ctr" rtl="1"/>
            <a:r>
              <a:rPr lang="ar-EG" sz="8000" b="1"/>
              <a:t>ويحيي أملي</a:t>
            </a:r>
            <a:endParaRPr lang="ar-EG" sz="8000" b="1" dirty="0"/>
          </a:p>
          <a:p>
            <a:pPr algn="ctr"/>
            <a:br>
              <a:rPr lang="ar-EG" sz="8000" b="1" dirty="0"/>
            </a:br>
            <a:r>
              <a:rPr lang="ar-EG" sz="8000" b="1" dirty="0"/>
              <a:t>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772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 فوعده وثيق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معي كل الطريق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في وسع أو ضيق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هو نعم الرفيق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92241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</TotalTime>
  <Words>206</Words>
  <Application>Microsoft Office PowerPoint</Application>
  <PresentationFormat>عرض على الشاشة (4:3)</PresentationFormat>
  <Paragraphs>33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343</cp:revision>
  <dcterms:created xsi:type="dcterms:W3CDTF">2021-12-07T14:30:00Z</dcterms:created>
  <dcterms:modified xsi:type="dcterms:W3CDTF">2024-07-28T16:47:46Z</dcterms:modified>
</cp:coreProperties>
</file>