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30" r:id="rId4"/>
    <p:sldId id="429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ربي يسوع من قلبي بحبك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8936"/>
            <a:ext cx="9982199" cy="1203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  <a:endParaRPr lang="ar-EG" sz="8800" b="1" dirty="0"/>
          </a:p>
          <a:p>
            <a:pPr algn="ctr" rtl="1"/>
            <a:r>
              <a:rPr lang="ar-SA" sz="8800" b="1" dirty="0"/>
              <a:t>(رب</a:t>
            </a:r>
            <a:r>
              <a:rPr lang="ar-EG" sz="8800" b="1" dirty="0"/>
              <a:t>ي</a:t>
            </a:r>
            <a:r>
              <a:rPr lang="ar-SA" sz="8800" b="1" dirty="0"/>
              <a:t> يسوع </a:t>
            </a:r>
            <a:endParaRPr lang="ar-EG" sz="8800" b="1" dirty="0"/>
          </a:p>
          <a:p>
            <a:pPr algn="ctr" rtl="1"/>
            <a:r>
              <a:rPr lang="ar-EG" sz="8800" b="1" dirty="0"/>
              <a:t>  </a:t>
            </a:r>
            <a:r>
              <a:rPr lang="ar-SA" sz="8800" b="1" dirty="0"/>
              <a:t>من قلب</a:t>
            </a:r>
            <a:r>
              <a:rPr lang="ar-EG" sz="8800" b="1" dirty="0"/>
              <a:t>ي</a:t>
            </a:r>
            <a:r>
              <a:rPr lang="ar-SA" sz="8800" b="1" dirty="0"/>
              <a:t> </a:t>
            </a:r>
            <a:r>
              <a:rPr lang="ar-SA" sz="8800" b="1" dirty="0" err="1"/>
              <a:t>باحبك</a:t>
            </a:r>
            <a:r>
              <a:rPr lang="ar-SA" sz="8800" b="1" dirty="0"/>
              <a:t>)3</a:t>
            </a:r>
          </a:p>
          <a:p>
            <a:pPr algn="ctr" rtl="1"/>
            <a:r>
              <a:rPr lang="ar-SA" sz="8800" b="1" dirty="0"/>
              <a:t>ف</a:t>
            </a:r>
            <a:r>
              <a:rPr lang="ar-EG" sz="8800" b="1" dirty="0"/>
              <a:t>ي</a:t>
            </a:r>
            <a:r>
              <a:rPr lang="ar-SA" sz="8800" b="1" dirty="0"/>
              <a:t> كل الحياة</a:t>
            </a:r>
          </a:p>
          <a:p>
            <a:pPr algn="ctr"/>
            <a:br>
              <a:rPr lang="ar-SA" sz="8800" b="1" dirty="0"/>
            </a:br>
            <a:br>
              <a:rPr lang="ar-EG" sz="8800" b="1" dirty="0"/>
            </a:br>
            <a:br>
              <a:rPr lang="ar-EG" sz="8800" b="1" dirty="0"/>
            </a:br>
            <a:br>
              <a:rPr lang="ar-EG" sz="88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457200"/>
            <a:ext cx="9982199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  <a:endParaRPr lang="ar-EG" sz="8800" b="1" dirty="0"/>
          </a:p>
          <a:p>
            <a:pPr algn="ctr" rtl="1"/>
            <a:r>
              <a:rPr lang="ar-SA" sz="8800" b="1" dirty="0"/>
              <a:t>(ه</a:t>
            </a:r>
            <a:r>
              <a:rPr lang="ar-EG" sz="8800" b="1" dirty="0"/>
              <a:t>أ</a:t>
            </a:r>
            <a:r>
              <a:rPr lang="ar-SA" sz="8800" b="1" dirty="0"/>
              <a:t>سمع صوتك </a:t>
            </a:r>
            <a:endParaRPr lang="ar-EG" sz="8800" b="1" dirty="0"/>
          </a:p>
          <a:p>
            <a:pPr algn="ctr" rtl="1"/>
            <a:r>
              <a:rPr lang="ar-SA" sz="8800" b="1" dirty="0"/>
              <a:t>وه</a:t>
            </a:r>
            <a:r>
              <a:rPr lang="ar-EG" sz="8800" b="1" dirty="0"/>
              <a:t>أ</a:t>
            </a:r>
            <a:r>
              <a:rPr lang="ar-SA" sz="8800" b="1" dirty="0"/>
              <a:t>طيع أمرك)3</a:t>
            </a:r>
          </a:p>
          <a:p>
            <a:pPr algn="ctr" rtl="1"/>
            <a:r>
              <a:rPr lang="ar-SA" sz="8800" b="1" dirty="0"/>
              <a:t>ف</a:t>
            </a:r>
            <a:r>
              <a:rPr lang="ar-EG" sz="8800" b="1" dirty="0"/>
              <a:t>ي</a:t>
            </a:r>
            <a:r>
              <a:rPr lang="ar-SA" sz="8800" b="1" dirty="0"/>
              <a:t> كل الحياة</a:t>
            </a:r>
          </a:p>
          <a:p>
            <a:pPr algn="ctr"/>
            <a:br>
              <a:rPr lang="ar-SA" sz="8800" b="1" dirty="0"/>
            </a:br>
            <a:r>
              <a:rPr lang="ar-SA" sz="8800" b="1" dirty="0"/>
              <a:t> </a:t>
            </a:r>
            <a:br>
              <a:rPr lang="ar-SA" sz="8800" b="1" dirty="0"/>
            </a:br>
            <a:br>
              <a:rPr lang="ar-EG" sz="8800" b="1" dirty="0"/>
            </a:br>
            <a:br>
              <a:rPr lang="ar-EG" sz="8800" b="1" dirty="0"/>
            </a:br>
            <a:br>
              <a:rPr lang="ar-EG" sz="88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38936"/>
            <a:ext cx="9982199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  <a:endParaRPr lang="ar-EG" sz="8800" b="1" dirty="0"/>
          </a:p>
          <a:p>
            <a:pPr algn="ctr" rtl="1"/>
            <a:r>
              <a:rPr lang="ar-SA" sz="8800" b="1" dirty="0"/>
              <a:t>(ه</a:t>
            </a:r>
            <a:r>
              <a:rPr lang="ar-EG" sz="8800" b="1" dirty="0"/>
              <a:t>أ</a:t>
            </a:r>
            <a:r>
              <a:rPr lang="ar-SA" sz="8800" b="1" dirty="0"/>
              <a:t>عيش حيات</a:t>
            </a:r>
            <a:r>
              <a:rPr lang="ar-EG" sz="8800" b="1" dirty="0"/>
              <a:t>ي</a:t>
            </a:r>
            <a:r>
              <a:rPr lang="ar-SA" sz="8800" b="1" dirty="0"/>
              <a:t> </a:t>
            </a:r>
            <a:endParaRPr lang="ar-EG" sz="8800" b="1" dirty="0"/>
          </a:p>
          <a:p>
            <a:pPr algn="ctr" rtl="1"/>
            <a:r>
              <a:rPr lang="ar-EG" sz="8800" b="1" dirty="0"/>
              <a:t>أ</a:t>
            </a:r>
            <a:r>
              <a:rPr lang="ar-SA" sz="8800" b="1" dirty="0"/>
              <a:t>مجد </a:t>
            </a:r>
            <a:r>
              <a:rPr lang="ar-EG" sz="8800" b="1" dirty="0"/>
              <a:t>ا</a:t>
            </a:r>
            <a:r>
              <a:rPr lang="ar-SA" sz="8800" b="1" dirty="0"/>
              <a:t>سمك)3</a:t>
            </a:r>
          </a:p>
          <a:p>
            <a:pPr algn="ctr" rtl="1"/>
            <a:r>
              <a:rPr lang="ar-SA" sz="8800" b="1" dirty="0"/>
              <a:t>ف</a:t>
            </a:r>
            <a:r>
              <a:rPr lang="ar-EG" sz="8800" b="1"/>
              <a:t>ي</a:t>
            </a:r>
            <a:r>
              <a:rPr lang="ar-SA" sz="8800" b="1" dirty="0"/>
              <a:t> كل الحياة</a:t>
            </a:r>
          </a:p>
          <a:p>
            <a:pPr algn="ctr"/>
            <a:br>
              <a:rPr lang="ar-SA" sz="8800" b="1" dirty="0"/>
            </a:br>
            <a:r>
              <a:rPr lang="ar-SA" sz="8800" b="1" dirty="0"/>
              <a:t> </a:t>
            </a:r>
            <a:br>
              <a:rPr lang="ar-SA" sz="8800" b="1" dirty="0"/>
            </a:br>
            <a:br>
              <a:rPr lang="ar-EG" sz="8800" b="1" dirty="0"/>
            </a:br>
            <a:br>
              <a:rPr lang="ar-EG" sz="8800" b="1" dirty="0"/>
            </a:br>
            <a:br>
              <a:rPr lang="ar-EG" sz="88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71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2024-07-28T16:48:26Z</dcterms:modified>
</cp:coreProperties>
</file>